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0"/>
  </p:notesMasterIdLst>
  <p:sldIdLst>
    <p:sldId id="256" r:id="rId2"/>
    <p:sldId id="258" r:id="rId3"/>
    <p:sldId id="261" r:id="rId4"/>
    <p:sldId id="269" r:id="rId5"/>
    <p:sldId id="306" r:id="rId6"/>
    <p:sldId id="272" r:id="rId7"/>
    <p:sldId id="307" r:id="rId8"/>
    <p:sldId id="308" r:id="rId9"/>
    <p:sldId id="309" r:id="rId10"/>
    <p:sldId id="311" r:id="rId11"/>
    <p:sldId id="260" r:id="rId12"/>
    <p:sldId id="310" r:id="rId13"/>
    <p:sldId id="274" r:id="rId14"/>
    <p:sldId id="259" r:id="rId15"/>
    <p:sldId id="276" r:id="rId16"/>
    <p:sldId id="263" r:id="rId17"/>
    <p:sldId id="262" r:id="rId18"/>
    <p:sldId id="312" r:id="rId19"/>
  </p:sldIdLst>
  <p:sldSz cx="9144000" cy="5143500" type="screen16x9"/>
  <p:notesSz cx="6858000" cy="9144000"/>
  <p:embeddedFontLst>
    <p:embeddedFont>
      <p:font typeface="HP Simplified Hans Light" panose="020B0300000000000000" pitchFamily="34" charset="-122"/>
      <p:regular r:id="rId21"/>
    </p:embeddedFont>
    <p:embeddedFont>
      <p:font typeface="Anaheim" panose="020B0604020202020204" charset="0"/>
      <p:regular r:id="rId22"/>
    </p:embeddedFont>
    <p:embeddedFont>
      <p:font typeface="Bebas Neue" panose="020B0606020202050201" pitchFamily="34" charset="0"/>
      <p:regular r:id="rId23"/>
    </p:embeddedFont>
    <p:embeddedFont>
      <p:font typeface="Montserrat" panose="00000500000000000000" pitchFamily="2" charset="0"/>
      <p:regular r:id="rId24"/>
      <p:bold r:id="rId25"/>
      <p:italic r:id="rId26"/>
      <p:boldItalic r:id="rId27"/>
    </p:embeddedFont>
    <p:embeddedFont>
      <p:font typeface="Montserrat Black" panose="00000A00000000000000" pitchFamily="2" charset="0"/>
      <p:bold r:id="rId28"/>
      <p:boldItalic r:id="rId29"/>
    </p:embeddedFont>
    <p:embeddedFont>
      <p:font typeface="Nunito Light" pitchFamily="2" charset="0"/>
      <p:regular r:id="rId30"/>
      <p:italic r:id="rId31"/>
    </p:embeddedFont>
    <p:embeddedFont>
      <p:font typeface="Tahoma" panose="020B0604030504040204" pitchFamily="3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3C460E-52E9-43C5-8389-7C92049A8B38}" v="7" dt="2023-10-06T18:22:52.547"/>
  </p1510:revLst>
</p1510:revInfo>
</file>

<file path=ppt/tableStyles.xml><?xml version="1.0" encoding="utf-8"?>
<a:tblStyleLst xmlns:a="http://schemas.openxmlformats.org/drawingml/2006/main" def="{FC772277-BF87-4792-9E62-596D3797FE8A}">
  <a:tblStyle styleId="{FC772277-BF87-4792-9E62-596D3797FE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 snapToGrid="0">
      <p:cViewPr>
        <p:scale>
          <a:sx n="82" d="100"/>
          <a:sy n="82" d="100"/>
        </p:scale>
        <p:origin x="1292" y="3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microsoft.com/office/2015/10/relationships/revisionInfo" Target="revisionInfo.xml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ERANA NAIK" userId="28fd4e9c0a013066" providerId="LiveId" clId="{263C460E-52E9-43C5-8389-7C92049A8B38}"/>
    <pc:docChg chg="undo custSel addSld delSld modSld sldOrd delMainMaster">
      <pc:chgData name="PRERANA NAIK" userId="28fd4e9c0a013066" providerId="LiveId" clId="{263C460E-52E9-43C5-8389-7C92049A8B38}" dt="2023-10-06T18:28:38.207" v="3060" actId="2696"/>
      <pc:docMkLst>
        <pc:docMk/>
      </pc:docMkLst>
      <pc:sldChg chg="delSp modSp mod">
        <pc:chgData name="PRERANA NAIK" userId="28fd4e9c0a013066" providerId="LiveId" clId="{263C460E-52E9-43C5-8389-7C92049A8B38}" dt="2023-10-06T16:52:34.189" v="190" actId="21"/>
        <pc:sldMkLst>
          <pc:docMk/>
          <pc:sldMk cId="0" sldId="256"/>
        </pc:sldMkLst>
        <pc:spChg chg="mod">
          <ac:chgData name="PRERANA NAIK" userId="28fd4e9c0a013066" providerId="LiveId" clId="{263C460E-52E9-43C5-8389-7C92049A8B38}" dt="2023-10-06T16:51:45.253" v="135" actId="20577"/>
          <ac:spMkLst>
            <pc:docMk/>
            <pc:sldMk cId="0" sldId="256"/>
            <ac:spMk id="1250" creationId="{00000000-0000-0000-0000-000000000000}"/>
          </ac:spMkLst>
        </pc:spChg>
        <pc:spChg chg="del mod">
          <ac:chgData name="PRERANA NAIK" userId="28fd4e9c0a013066" providerId="LiveId" clId="{263C460E-52E9-43C5-8389-7C92049A8B38}" dt="2023-10-06T16:52:34.189" v="190" actId="21"/>
          <ac:spMkLst>
            <pc:docMk/>
            <pc:sldMk cId="0" sldId="256"/>
            <ac:spMk id="1251" creationId="{00000000-0000-0000-0000-000000000000}"/>
          </ac:spMkLst>
        </pc:spChg>
      </pc:sldChg>
      <pc:sldChg chg="addSp delSp modSp del mod">
        <pc:chgData name="PRERANA NAIK" userId="28fd4e9c0a013066" providerId="LiveId" clId="{263C460E-52E9-43C5-8389-7C92049A8B38}" dt="2023-10-06T17:28:03.408" v="1492" actId="2696"/>
        <pc:sldMkLst>
          <pc:docMk/>
          <pc:sldMk cId="0" sldId="257"/>
        </pc:sldMkLst>
        <pc:spChg chg="mod">
          <ac:chgData name="PRERANA NAIK" userId="28fd4e9c0a013066" providerId="LiveId" clId="{263C460E-52E9-43C5-8389-7C92049A8B38}" dt="2023-10-06T16:55:58.109" v="322" actId="20577"/>
          <ac:spMkLst>
            <pc:docMk/>
            <pc:sldMk cId="0" sldId="257"/>
            <ac:spMk id="1256" creationId="{00000000-0000-0000-0000-000000000000}"/>
          </ac:spMkLst>
        </pc:spChg>
        <pc:spChg chg="del mod">
          <ac:chgData name="PRERANA NAIK" userId="28fd4e9c0a013066" providerId="LiveId" clId="{263C460E-52E9-43C5-8389-7C92049A8B38}" dt="2023-10-06T16:56:10.058" v="324" actId="21"/>
          <ac:spMkLst>
            <pc:docMk/>
            <pc:sldMk cId="0" sldId="257"/>
            <ac:spMk id="1258" creationId="{00000000-0000-0000-0000-000000000000}"/>
          </ac:spMkLst>
        </pc:spChg>
        <pc:spChg chg="del">
          <ac:chgData name="PRERANA NAIK" userId="28fd4e9c0a013066" providerId="LiveId" clId="{263C460E-52E9-43C5-8389-7C92049A8B38}" dt="2023-10-06T16:56:57.981" v="329" actId="21"/>
          <ac:spMkLst>
            <pc:docMk/>
            <pc:sldMk cId="0" sldId="257"/>
            <ac:spMk id="1259" creationId="{00000000-0000-0000-0000-000000000000}"/>
          </ac:spMkLst>
        </pc:spChg>
        <pc:spChg chg="del">
          <ac:chgData name="PRERANA NAIK" userId="28fd4e9c0a013066" providerId="LiveId" clId="{263C460E-52E9-43C5-8389-7C92049A8B38}" dt="2023-10-06T16:57:05.028" v="330" actId="21"/>
          <ac:spMkLst>
            <pc:docMk/>
            <pc:sldMk cId="0" sldId="257"/>
            <ac:spMk id="1260" creationId="{00000000-0000-0000-0000-000000000000}"/>
          </ac:spMkLst>
        </pc:spChg>
        <pc:grpChg chg="del mod">
          <ac:chgData name="PRERANA NAIK" userId="28fd4e9c0a013066" providerId="LiveId" clId="{263C460E-52E9-43C5-8389-7C92049A8B38}" dt="2023-10-06T16:57:21.359" v="334" actId="21"/>
          <ac:grpSpMkLst>
            <pc:docMk/>
            <pc:sldMk cId="0" sldId="257"/>
            <ac:grpSpMk id="1261" creationId="{00000000-0000-0000-0000-000000000000}"/>
          </ac:grpSpMkLst>
        </pc:grpChg>
        <pc:grpChg chg="add del">
          <ac:chgData name="PRERANA NAIK" userId="28fd4e9c0a013066" providerId="LiveId" clId="{263C460E-52E9-43C5-8389-7C92049A8B38}" dt="2023-10-06T16:59:50.097" v="337" actId="21"/>
          <ac:grpSpMkLst>
            <pc:docMk/>
            <pc:sldMk cId="0" sldId="257"/>
            <ac:grpSpMk id="1264" creationId="{00000000-0000-0000-0000-000000000000}"/>
          </ac:grpSpMkLst>
        </pc:grpChg>
        <pc:grpChg chg="del mod">
          <ac:chgData name="PRERANA NAIK" userId="28fd4e9c0a013066" providerId="LiveId" clId="{263C460E-52E9-43C5-8389-7C92049A8B38}" dt="2023-10-06T16:57:28.337" v="335" actId="21"/>
          <ac:grpSpMkLst>
            <pc:docMk/>
            <pc:sldMk cId="0" sldId="257"/>
            <ac:grpSpMk id="1267" creationId="{00000000-0000-0000-0000-000000000000}"/>
          </ac:grpSpMkLst>
        </pc:grpChg>
        <pc:graphicFrameChg chg="mod modGraphic">
          <ac:chgData name="PRERANA NAIK" userId="28fd4e9c0a013066" providerId="LiveId" clId="{263C460E-52E9-43C5-8389-7C92049A8B38}" dt="2023-10-06T17:02:38.729" v="707" actId="20577"/>
          <ac:graphicFrameMkLst>
            <pc:docMk/>
            <pc:sldMk cId="0" sldId="257"/>
            <ac:graphicFrameMk id="1257" creationId="{00000000-0000-0000-0000-000000000000}"/>
          </ac:graphicFrameMkLst>
        </pc:graphicFrameChg>
      </pc:sldChg>
      <pc:sldChg chg="addSp delSp modSp mod">
        <pc:chgData name="PRERANA NAIK" userId="28fd4e9c0a013066" providerId="LiveId" clId="{263C460E-52E9-43C5-8389-7C92049A8B38}" dt="2023-10-06T18:19:52.879" v="2823" actId="20577"/>
        <pc:sldMkLst>
          <pc:docMk/>
          <pc:sldMk cId="0" sldId="258"/>
        </pc:sldMkLst>
        <pc:spChg chg="add del mod">
          <ac:chgData name="PRERANA NAIK" userId="28fd4e9c0a013066" providerId="LiveId" clId="{263C460E-52E9-43C5-8389-7C92049A8B38}" dt="2023-10-06T17:11:09.612" v="1180" actId="1076"/>
          <ac:spMkLst>
            <pc:docMk/>
            <pc:sldMk cId="0" sldId="258"/>
            <ac:spMk id="3" creationId="{2B0F785D-FEB6-1939-76E5-904803E26DAA}"/>
          </ac:spMkLst>
        </pc:spChg>
        <pc:spChg chg="mod">
          <ac:chgData name="PRERANA NAIK" userId="28fd4e9c0a013066" providerId="LiveId" clId="{263C460E-52E9-43C5-8389-7C92049A8B38}" dt="2023-10-06T17:08:33.329" v="1072" actId="1076"/>
          <ac:spMkLst>
            <pc:docMk/>
            <pc:sldMk cId="0" sldId="258"/>
            <ac:spMk id="1276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07:56.339" v="1067" actId="20577"/>
          <ac:spMkLst>
            <pc:docMk/>
            <pc:sldMk cId="0" sldId="258"/>
            <ac:spMk id="1278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11:16.347" v="1181" actId="1076"/>
          <ac:spMkLst>
            <pc:docMk/>
            <pc:sldMk cId="0" sldId="258"/>
            <ac:spMk id="1279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11:23.337" v="1182" actId="1076"/>
          <ac:spMkLst>
            <pc:docMk/>
            <pc:sldMk cId="0" sldId="258"/>
            <ac:spMk id="1281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9:52.879" v="2823" actId="20577"/>
          <ac:spMkLst>
            <pc:docMk/>
            <pc:sldMk cId="0" sldId="258"/>
            <ac:spMk id="1282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9:04.797" v="2680" actId="20577"/>
          <ac:spMkLst>
            <pc:docMk/>
            <pc:sldMk cId="0" sldId="258"/>
            <ac:spMk id="1284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9:42.227" v="2794" actId="20577"/>
          <ac:spMkLst>
            <pc:docMk/>
            <pc:sldMk cId="0" sldId="258"/>
            <ac:spMk id="1285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08:43.279" v="1073" actId="1076"/>
          <ac:spMkLst>
            <pc:docMk/>
            <pc:sldMk cId="0" sldId="258"/>
            <ac:spMk id="1287" creationId="{00000000-0000-0000-0000-000000000000}"/>
          </ac:spMkLst>
        </pc:spChg>
        <pc:spChg chg="del mod">
          <ac:chgData name="PRERANA NAIK" userId="28fd4e9c0a013066" providerId="LiveId" clId="{263C460E-52E9-43C5-8389-7C92049A8B38}" dt="2023-10-06T17:08:16.739" v="1069" actId="21"/>
          <ac:spMkLst>
            <pc:docMk/>
            <pc:sldMk cId="0" sldId="258"/>
            <ac:spMk id="1288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8:59.007" v="2659" actId="20577"/>
          <ac:spMkLst>
            <pc:docMk/>
            <pc:sldMk cId="0" sldId="258"/>
            <ac:spMk id="1290" creationId="{00000000-0000-0000-0000-000000000000}"/>
          </ac:spMkLst>
        </pc:spChg>
      </pc:sldChg>
      <pc:sldChg chg="addSp delSp modSp mod ord modNotes">
        <pc:chgData name="PRERANA NAIK" userId="28fd4e9c0a013066" providerId="LiveId" clId="{263C460E-52E9-43C5-8389-7C92049A8B38}" dt="2023-10-06T18:06:48.562" v="2297" actId="21"/>
        <pc:sldMkLst>
          <pc:docMk/>
          <pc:sldMk cId="0" sldId="259"/>
        </pc:sldMkLst>
        <pc:spChg chg="add del mod">
          <ac:chgData name="PRERANA NAIK" userId="28fd4e9c0a013066" providerId="LiveId" clId="{263C460E-52E9-43C5-8389-7C92049A8B38}" dt="2023-10-06T18:06:48.562" v="2297" actId="21"/>
          <ac:spMkLst>
            <pc:docMk/>
            <pc:sldMk cId="0" sldId="259"/>
            <ac:spMk id="2" creationId="{392195CC-A338-6720-F93B-821AF83FDFF3}"/>
          </ac:spMkLst>
        </pc:spChg>
        <pc:spChg chg="mod">
          <ac:chgData name="PRERANA NAIK" userId="28fd4e9c0a013066" providerId="LiveId" clId="{263C460E-52E9-43C5-8389-7C92049A8B38}" dt="2023-10-06T18:06:08.490" v="2293" actId="1076"/>
          <ac:spMkLst>
            <pc:docMk/>
            <pc:sldMk cId="0" sldId="259"/>
            <ac:spMk id="1303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06:43.158" v="2296" actId="1076"/>
          <ac:spMkLst>
            <pc:docMk/>
            <pc:sldMk cId="0" sldId="259"/>
            <ac:spMk id="1304" creationId="{00000000-0000-0000-0000-000000000000}"/>
          </ac:spMkLst>
        </pc:spChg>
      </pc:sldChg>
      <pc:sldChg chg="modSp mod ord">
        <pc:chgData name="PRERANA NAIK" userId="28fd4e9c0a013066" providerId="LiveId" clId="{263C460E-52E9-43C5-8389-7C92049A8B38}" dt="2023-10-06T18:18:08.722" v="2627" actId="1076"/>
        <pc:sldMkLst>
          <pc:docMk/>
          <pc:sldMk cId="0" sldId="260"/>
        </pc:sldMkLst>
        <pc:spChg chg="mod">
          <ac:chgData name="PRERANA NAIK" userId="28fd4e9c0a013066" providerId="LiveId" clId="{263C460E-52E9-43C5-8389-7C92049A8B38}" dt="2023-10-06T18:16:20.497" v="2491" actId="1076"/>
          <ac:spMkLst>
            <pc:docMk/>
            <pc:sldMk cId="0" sldId="260"/>
            <ac:spMk id="1327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7:07.867" v="2547" actId="20577"/>
          <ac:spMkLst>
            <pc:docMk/>
            <pc:sldMk cId="0" sldId="260"/>
            <ac:spMk id="1328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7:51.589" v="2626" actId="1076"/>
          <ac:spMkLst>
            <pc:docMk/>
            <pc:sldMk cId="0" sldId="260"/>
            <ac:spMk id="1329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5:47.577" v="2443" actId="20577"/>
          <ac:spMkLst>
            <pc:docMk/>
            <pc:sldMk cId="0" sldId="260"/>
            <ac:spMk id="1330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6:38.262" v="2512" actId="1076"/>
          <ac:spMkLst>
            <pc:docMk/>
            <pc:sldMk cId="0" sldId="260"/>
            <ac:spMk id="1331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8:08.722" v="2627" actId="1076"/>
          <ac:spMkLst>
            <pc:docMk/>
            <pc:sldMk cId="0" sldId="260"/>
            <ac:spMk id="1332" creationId="{00000000-0000-0000-0000-000000000000}"/>
          </ac:spMkLst>
        </pc:spChg>
      </pc:sldChg>
      <pc:sldChg chg="modSp mod ord">
        <pc:chgData name="PRERANA NAIK" userId="28fd4e9c0a013066" providerId="LiveId" clId="{263C460E-52E9-43C5-8389-7C92049A8B38}" dt="2023-10-06T17:26:42.888" v="1467"/>
        <pc:sldMkLst>
          <pc:docMk/>
          <pc:sldMk cId="0" sldId="261"/>
        </pc:sldMkLst>
        <pc:spChg chg="mod">
          <ac:chgData name="PRERANA NAIK" userId="28fd4e9c0a013066" providerId="LiveId" clId="{263C460E-52E9-43C5-8389-7C92049A8B38}" dt="2023-10-06T17:26:37.398" v="1465" actId="20577"/>
          <ac:spMkLst>
            <pc:docMk/>
            <pc:sldMk cId="0" sldId="261"/>
            <ac:spMk id="1386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26:15.930" v="1383" actId="20577"/>
          <ac:spMkLst>
            <pc:docMk/>
            <pc:sldMk cId="0" sldId="261"/>
            <ac:spMk id="1391" creationId="{00000000-0000-0000-0000-000000000000}"/>
          </ac:spMkLst>
        </pc:spChg>
        <pc:picChg chg="mod">
          <ac:chgData name="PRERANA NAIK" userId="28fd4e9c0a013066" providerId="LiveId" clId="{263C460E-52E9-43C5-8389-7C92049A8B38}" dt="2023-10-06T17:26:17.419" v="1384" actId="1076"/>
          <ac:picMkLst>
            <pc:docMk/>
            <pc:sldMk cId="0" sldId="261"/>
            <ac:picMk id="1388" creationId="{00000000-0000-0000-0000-000000000000}"/>
          </ac:picMkLst>
        </pc:picChg>
      </pc:sldChg>
      <pc:sldChg chg="modSp mod">
        <pc:chgData name="PRERANA NAIK" userId="28fd4e9c0a013066" providerId="LiveId" clId="{263C460E-52E9-43C5-8389-7C92049A8B38}" dt="2023-10-06T18:20:44.627" v="2870" actId="20577"/>
        <pc:sldMkLst>
          <pc:docMk/>
          <pc:sldMk cId="0" sldId="262"/>
        </pc:sldMkLst>
        <pc:spChg chg="mod">
          <ac:chgData name="PRERANA NAIK" userId="28fd4e9c0a013066" providerId="LiveId" clId="{263C460E-52E9-43C5-8389-7C92049A8B38}" dt="2023-10-06T18:20:44.627" v="2870" actId="20577"/>
          <ac:spMkLst>
            <pc:docMk/>
            <pc:sldMk cId="0" sldId="262"/>
            <ac:spMk id="1419" creationId="{00000000-0000-0000-0000-000000000000}"/>
          </ac:spMkLst>
        </pc:spChg>
        <pc:picChg chg="mod">
          <ac:chgData name="PRERANA NAIK" userId="28fd4e9c0a013066" providerId="LiveId" clId="{263C460E-52E9-43C5-8389-7C92049A8B38}" dt="2023-10-06T18:20:36.743" v="2868" actId="1076"/>
          <ac:picMkLst>
            <pc:docMk/>
            <pc:sldMk cId="0" sldId="262"/>
            <ac:picMk id="1409" creationId="{00000000-0000-0000-0000-000000000000}"/>
          </ac:picMkLst>
        </pc:picChg>
      </pc:sldChg>
      <pc:sldChg chg="modSp mod ord modNotes">
        <pc:chgData name="PRERANA NAIK" userId="28fd4e9c0a013066" providerId="LiveId" clId="{263C460E-52E9-43C5-8389-7C92049A8B38}" dt="2023-10-06T18:11:50.967" v="2333" actId="14100"/>
        <pc:sldMkLst>
          <pc:docMk/>
          <pc:sldMk cId="0" sldId="263"/>
        </pc:sldMkLst>
        <pc:spChg chg="mod">
          <ac:chgData name="PRERANA NAIK" userId="28fd4e9c0a013066" providerId="LiveId" clId="{263C460E-52E9-43C5-8389-7C92049A8B38}" dt="2023-10-06T18:11:36.001" v="2331" actId="1076"/>
          <ac:spMkLst>
            <pc:docMk/>
            <pc:sldMk cId="0" sldId="263"/>
            <ac:spMk id="1424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1:32.686" v="2330" actId="1076"/>
          <ac:spMkLst>
            <pc:docMk/>
            <pc:sldMk cId="0" sldId="263"/>
            <ac:spMk id="1425" creationId="{00000000-0000-0000-0000-000000000000}"/>
          </ac:spMkLst>
        </pc:spChg>
        <pc:grpChg chg="mod">
          <ac:chgData name="PRERANA NAIK" userId="28fd4e9c0a013066" providerId="LiveId" clId="{263C460E-52E9-43C5-8389-7C92049A8B38}" dt="2023-10-06T18:11:50.967" v="2333" actId="14100"/>
          <ac:grpSpMkLst>
            <pc:docMk/>
            <pc:sldMk cId="0" sldId="263"/>
            <ac:grpSpMk id="1428" creationId="{00000000-0000-0000-0000-000000000000}"/>
          </ac:grpSpMkLst>
        </pc:grpChg>
      </pc:sldChg>
      <pc:sldChg chg="del">
        <pc:chgData name="PRERANA NAIK" userId="28fd4e9c0a013066" providerId="LiveId" clId="{263C460E-52E9-43C5-8389-7C92049A8B38}" dt="2023-10-06T18:26:44.807" v="3021" actId="2696"/>
        <pc:sldMkLst>
          <pc:docMk/>
          <pc:sldMk cId="0" sldId="264"/>
        </pc:sldMkLst>
      </pc:sldChg>
      <pc:sldChg chg="del modNotes">
        <pc:chgData name="PRERANA NAIK" userId="28fd4e9c0a013066" providerId="LiveId" clId="{263C460E-52E9-43C5-8389-7C92049A8B38}" dt="2023-10-06T18:26:47.760" v="3023" actId="2696"/>
        <pc:sldMkLst>
          <pc:docMk/>
          <pc:sldMk cId="0" sldId="265"/>
        </pc:sldMkLst>
      </pc:sldChg>
      <pc:sldChg chg="del modNotes">
        <pc:chgData name="PRERANA NAIK" userId="28fd4e9c0a013066" providerId="LiveId" clId="{263C460E-52E9-43C5-8389-7C92049A8B38}" dt="2023-10-06T18:26:51.212" v="3024" actId="2696"/>
        <pc:sldMkLst>
          <pc:docMk/>
          <pc:sldMk cId="0" sldId="266"/>
        </pc:sldMkLst>
      </pc:sldChg>
      <pc:sldChg chg="del modNotes">
        <pc:chgData name="PRERANA NAIK" userId="28fd4e9c0a013066" providerId="LiveId" clId="{263C460E-52E9-43C5-8389-7C92049A8B38}" dt="2023-10-06T18:26:54.107" v="3025" actId="2696"/>
        <pc:sldMkLst>
          <pc:docMk/>
          <pc:sldMk cId="0" sldId="267"/>
        </pc:sldMkLst>
      </pc:sldChg>
      <pc:sldChg chg="del modNotes">
        <pc:chgData name="PRERANA NAIK" userId="28fd4e9c0a013066" providerId="LiveId" clId="{263C460E-52E9-43C5-8389-7C92049A8B38}" dt="2023-10-06T18:26:56.907" v="3026" actId="2696"/>
        <pc:sldMkLst>
          <pc:docMk/>
          <pc:sldMk cId="0" sldId="268"/>
        </pc:sldMkLst>
      </pc:sldChg>
      <pc:sldChg chg="addSp delSp modSp mod ord modNotes">
        <pc:chgData name="PRERANA NAIK" userId="28fd4e9c0a013066" providerId="LiveId" clId="{263C460E-52E9-43C5-8389-7C92049A8B38}" dt="2023-10-06T17:27:04.379" v="1487" actId="14100"/>
        <pc:sldMkLst>
          <pc:docMk/>
          <pc:sldMk cId="0" sldId="269"/>
        </pc:sldMkLst>
        <pc:spChg chg="add del mod">
          <ac:chgData name="PRERANA NAIK" userId="28fd4e9c0a013066" providerId="LiveId" clId="{263C460E-52E9-43C5-8389-7C92049A8B38}" dt="2023-10-06T17:14:28.947" v="1234" actId="931"/>
          <ac:spMkLst>
            <pc:docMk/>
            <pc:sldMk cId="0" sldId="269"/>
            <ac:spMk id="3" creationId="{0B8F430C-9A2D-4F9C-742E-C249826124F4}"/>
          </ac:spMkLst>
        </pc:spChg>
        <pc:spChg chg="add del mod">
          <ac:chgData name="PRERANA NAIK" userId="28fd4e9c0a013066" providerId="LiveId" clId="{263C460E-52E9-43C5-8389-7C92049A8B38}" dt="2023-10-06T17:16:44.998" v="1244" actId="931"/>
          <ac:spMkLst>
            <pc:docMk/>
            <pc:sldMk cId="0" sldId="269"/>
            <ac:spMk id="7" creationId="{15717C2E-5ECE-06EB-DC1F-6C57DC4CAC78}"/>
          </ac:spMkLst>
        </pc:spChg>
        <pc:spChg chg="add del mod">
          <ac:chgData name="PRERANA NAIK" userId="28fd4e9c0a013066" providerId="LiveId" clId="{263C460E-52E9-43C5-8389-7C92049A8B38}" dt="2023-10-06T17:18:21.708" v="1246" actId="931"/>
          <ac:spMkLst>
            <pc:docMk/>
            <pc:sldMk cId="0" sldId="269"/>
            <ac:spMk id="11" creationId="{8C5881B3-D44E-C31D-5420-B7892D7924B7}"/>
          </ac:spMkLst>
        </pc:spChg>
        <pc:spChg chg="add del mod">
          <ac:chgData name="PRERANA NAIK" userId="28fd4e9c0a013066" providerId="LiveId" clId="{263C460E-52E9-43C5-8389-7C92049A8B38}" dt="2023-10-06T17:22:29.388" v="1280"/>
          <ac:spMkLst>
            <pc:docMk/>
            <pc:sldMk cId="0" sldId="269"/>
            <ac:spMk id="14" creationId="{1C5E45B4-5480-FFC2-40DD-08F5A5CD1E67}"/>
          </ac:spMkLst>
        </pc:spChg>
        <pc:spChg chg="add del mod">
          <ac:chgData name="PRERANA NAIK" userId="28fd4e9c0a013066" providerId="LiveId" clId="{263C460E-52E9-43C5-8389-7C92049A8B38}" dt="2023-10-06T17:22:29.368" v="1278" actId="21"/>
          <ac:spMkLst>
            <pc:docMk/>
            <pc:sldMk cId="0" sldId="269"/>
            <ac:spMk id="16" creationId="{4D6A851C-9FFF-F9DB-BDE9-134438068261}"/>
          </ac:spMkLst>
        </pc:spChg>
        <pc:spChg chg="mod">
          <ac:chgData name="PRERANA NAIK" userId="28fd4e9c0a013066" providerId="LiveId" clId="{263C460E-52E9-43C5-8389-7C92049A8B38}" dt="2023-10-06T17:27:04.379" v="1487" actId="14100"/>
          <ac:spMkLst>
            <pc:docMk/>
            <pc:sldMk cId="0" sldId="269"/>
            <ac:spMk id="1641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25:20.598" v="1353" actId="255"/>
          <ac:spMkLst>
            <pc:docMk/>
            <pc:sldMk cId="0" sldId="269"/>
            <ac:spMk id="1642" creationId="{00000000-0000-0000-0000-000000000000}"/>
          </ac:spMkLst>
        </pc:spChg>
        <pc:grpChg chg="mod">
          <ac:chgData name="PRERANA NAIK" userId="28fd4e9c0a013066" providerId="LiveId" clId="{263C460E-52E9-43C5-8389-7C92049A8B38}" dt="2023-10-06T17:21:09.070" v="1268" actId="1076"/>
          <ac:grpSpMkLst>
            <pc:docMk/>
            <pc:sldMk cId="0" sldId="269"/>
            <ac:grpSpMk id="1644" creationId="{00000000-0000-0000-0000-000000000000}"/>
          </ac:grpSpMkLst>
        </pc:grpChg>
        <pc:grpChg chg="mod">
          <ac:chgData name="PRERANA NAIK" userId="28fd4e9c0a013066" providerId="LiveId" clId="{263C460E-52E9-43C5-8389-7C92049A8B38}" dt="2023-10-06T17:20:51.992" v="1263" actId="1076"/>
          <ac:grpSpMkLst>
            <pc:docMk/>
            <pc:sldMk cId="0" sldId="269"/>
            <ac:grpSpMk id="1647" creationId="{00000000-0000-0000-0000-000000000000}"/>
          </ac:grpSpMkLst>
        </pc:grpChg>
        <pc:grpChg chg="mod">
          <ac:chgData name="PRERANA NAIK" userId="28fd4e9c0a013066" providerId="LiveId" clId="{263C460E-52E9-43C5-8389-7C92049A8B38}" dt="2023-10-06T17:21:01.415" v="1266" actId="1076"/>
          <ac:grpSpMkLst>
            <pc:docMk/>
            <pc:sldMk cId="0" sldId="269"/>
            <ac:grpSpMk id="1650" creationId="{00000000-0000-0000-0000-000000000000}"/>
          </ac:grpSpMkLst>
        </pc:grpChg>
        <pc:picChg chg="add del mod modCrop">
          <ac:chgData name="PRERANA NAIK" userId="28fd4e9c0a013066" providerId="LiveId" clId="{263C460E-52E9-43C5-8389-7C92049A8B38}" dt="2023-10-06T17:16:36.305" v="1243" actId="21"/>
          <ac:picMkLst>
            <pc:docMk/>
            <pc:sldMk cId="0" sldId="269"/>
            <ac:picMk id="5" creationId="{5F32495B-4433-9C77-F2E7-E5BE4CE27A11}"/>
          </ac:picMkLst>
        </pc:picChg>
        <pc:picChg chg="add del mod">
          <ac:chgData name="PRERANA NAIK" userId="28fd4e9c0a013066" providerId="LiveId" clId="{263C460E-52E9-43C5-8389-7C92049A8B38}" dt="2023-10-06T17:18:16.997" v="1245" actId="21"/>
          <ac:picMkLst>
            <pc:docMk/>
            <pc:sldMk cId="0" sldId="269"/>
            <ac:picMk id="9" creationId="{3E48CC9C-A1E4-060F-9041-249042B1D356}"/>
          </ac:picMkLst>
        </pc:picChg>
        <pc:picChg chg="add mod modCrop">
          <ac:chgData name="PRERANA NAIK" userId="28fd4e9c0a013066" providerId="LiveId" clId="{263C460E-52E9-43C5-8389-7C92049A8B38}" dt="2023-10-06T17:18:44.189" v="1249" actId="18131"/>
          <ac:picMkLst>
            <pc:docMk/>
            <pc:sldMk cId="0" sldId="269"/>
            <ac:picMk id="13" creationId="{9164B183-F232-53FC-4F38-A9039664A314}"/>
          </ac:picMkLst>
        </pc:picChg>
        <pc:picChg chg="mod">
          <ac:chgData name="PRERANA NAIK" userId="28fd4e9c0a013066" providerId="LiveId" clId="{263C460E-52E9-43C5-8389-7C92049A8B38}" dt="2023-10-06T17:20:45.846" v="1262" actId="1076"/>
          <ac:picMkLst>
            <pc:docMk/>
            <pc:sldMk cId="0" sldId="269"/>
            <ac:picMk id="1640" creationId="{00000000-0000-0000-0000-000000000000}"/>
          </ac:picMkLst>
        </pc:picChg>
        <pc:picChg chg="del">
          <ac:chgData name="PRERANA NAIK" userId="28fd4e9c0a013066" providerId="LiveId" clId="{263C460E-52E9-43C5-8389-7C92049A8B38}" dt="2023-10-06T17:12:44.968" v="1233" actId="21"/>
          <ac:picMkLst>
            <pc:docMk/>
            <pc:sldMk cId="0" sldId="269"/>
            <ac:picMk id="1643" creationId="{00000000-0000-0000-0000-000000000000}"/>
          </ac:picMkLst>
        </pc:picChg>
      </pc:sldChg>
      <pc:sldChg chg="del modNotes">
        <pc:chgData name="PRERANA NAIK" userId="28fd4e9c0a013066" providerId="LiveId" clId="{263C460E-52E9-43C5-8389-7C92049A8B38}" dt="2023-10-06T18:26:59.558" v="3027" actId="2696"/>
        <pc:sldMkLst>
          <pc:docMk/>
          <pc:sldMk cId="0" sldId="270"/>
        </pc:sldMkLst>
      </pc:sldChg>
      <pc:sldChg chg="del modNotes">
        <pc:chgData name="PRERANA NAIK" userId="28fd4e9c0a013066" providerId="LiveId" clId="{263C460E-52E9-43C5-8389-7C92049A8B38}" dt="2023-10-06T18:27:02.123" v="3028" actId="2696"/>
        <pc:sldMkLst>
          <pc:docMk/>
          <pc:sldMk cId="0" sldId="271"/>
        </pc:sldMkLst>
      </pc:sldChg>
      <pc:sldChg chg="delSp modSp mod ord">
        <pc:chgData name="PRERANA NAIK" userId="28fd4e9c0a013066" providerId="LiveId" clId="{263C460E-52E9-43C5-8389-7C92049A8B38}" dt="2023-10-06T17:40:36.067" v="1730"/>
        <pc:sldMkLst>
          <pc:docMk/>
          <pc:sldMk cId="0" sldId="272"/>
        </pc:sldMkLst>
        <pc:spChg chg="mod">
          <ac:chgData name="PRERANA NAIK" userId="28fd4e9c0a013066" providerId="LiveId" clId="{263C460E-52E9-43C5-8389-7C92049A8B38}" dt="2023-10-06T17:40:00.568" v="1723" actId="20577"/>
          <ac:spMkLst>
            <pc:docMk/>
            <pc:sldMk cId="0" sldId="272"/>
            <ac:spMk id="1730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1:34.766" v="1559" actId="1076"/>
          <ac:spMkLst>
            <pc:docMk/>
            <pc:sldMk cId="0" sldId="272"/>
            <ac:spMk id="1731" creationId="{00000000-0000-0000-0000-000000000000}"/>
          </ac:spMkLst>
        </pc:spChg>
        <pc:spChg chg="mod ord">
          <ac:chgData name="PRERANA NAIK" userId="28fd4e9c0a013066" providerId="LiveId" clId="{263C460E-52E9-43C5-8389-7C92049A8B38}" dt="2023-10-06T17:38:33.119" v="1697" actId="1076"/>
          <ac:spMkLst>
            <pc:docMk/>
            <pc:sldMk cId="0" sldId="272"/>
            <ac:spMk id="1753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8:18.874" v="1695" actId="1076"/>
          <ac:spMkLst>
            <pc:docMk/>
            <pc:sldMk cId="0" sldId="272"/>
            <ac:spMk id="1754" creationId="{00000000-0000-0000-0000-000000000000}"/>
          </ac:spMkLst>
        </pc:spChg>
        <pc:spChg chg="mod ord">
          <ac:chgData name="PRERANA NAIK" userId="28fd4e9c0a013066" providerId="LiveId" clId="{263C460E-52E9-43C5-8389-7C92049A8B38}" dt="2023-10-06T17:39:40.958" v="1709" actId="1076"/>
          <ac:spMkLst>
            <pc:docMk/>
            <pc:sldMk cId="0" sldId="272"/>
            <ac:spMk id="1755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9:35.577" v="1708" actId="1076"/>
          <ac:spMkLst>
            <pc:docMk/>
            <pc:sldMk cId="0" sldId="272"/>
            <ac:spMk id="1756" creationId="{00000000-0000-0000-0000-000000000000}"/>
          </ac:spMkLst>
        </pc:spChg>
        <pc:spChg chg="mod ord">
          <ac:chgData name="PRERANA NAIK" userId="28fd4e9c0a013066" providerId="LiveId" clId="{263C460E-52E9-43C5-8389-7C92049A8B38}" dt="2023-10-06T17:35:29.187" v="1619" actId="14100"/>
          <ac:spMkLst>
            <pc:docMk/>
            <pc:sldMk cId="0" sldId="272"/>
            <ac:spMk id="1757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8:10.020" v="1693" actId="1076"/>
          <ac:spMkLst>
            <pc:docMk/>
            <pc:sldMk cId="0" sldId="272"/>
            <ac:spMk id="1758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8:28.865" v="1696" actId="1076"/>
          <ac:spMkLst>
            <pc:docMk/>
            <pc:sldMk cId="0" sldId="272"/>
            <ac:spMk id="1759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9:11.963" v="1705" actId="1076"/>
          <ac:spMkLst>
            <pc:docMk/>
            <pc:sldMk cId="0" sldId="272"/>
            <ac:spMk id="1760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1:58.717" v="1565" actId="1076"/>
          <ac:spMkLst>
            <pc:docMk/>
            <pc:sldMk cId="0" sldId="272"/>
            <ac:spMk id="1761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1:43.337" v="1561" actId="1076"/>
          <ac:spMkLst>
            <pc:docMk/>
            <pc:sldMk cId="0" sldId="272"/>
            <ac:spMk id="1764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1:53.576" v="1563" actId="1076"/>
          <ac:spMkLst>
            <pc:docMk/>
            <pc:sldMk cId="0" sldId="272"/>
            <ac:spMk id="1789" creationId="{00000000-0000-0000-0000-000000000000}"/>
          </ac:spMkLst>
        </pc:spChg>
        <pc:spChg chg="del mod">
          <ac:chgData name="PRERANA NAIK" userId="28fd4e9c0a013066" providerId="LiveId" clId="{263C460E-52E9-43C5-8389-7C92049A8B38}" dt="2023-10-06T17:32:52.411" v="1579" actId="21"/>
          <ac:spMkLst>
            <pc:docMk/>
            <pc:sldMk cId="0" sldId="272"/>
            <ac:spMk id="1791" creationId="{00000000-0000-0000-0000-000000000000}"/>
          </ac:spMkLst>
        </pc:spChg>
        <pc:spChg chg="del mod">
          <ac:chgData name="PRERANA NAIK" userId="28fd4e9c0a013066" providerId="LiveId" clId="{263C460E-52E9-43C5-8389-7C92049A8B38}" dt="2023-10-06T17:32:57.617" v="1580" actId="21"/>
          <ac:spMkLst>
            <pc:docMk/>
            <pc:sldMk cId="0" sldId="272"/>
            <ac:spMk id="1798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32:43.260" v="1576" actId="14100"/>
          <ac:spMkLst>
            <pc:docMk/>
            <pc:sldMk cId="0" sldId="272"/>
            <ac:spMk id="1802" creationId="{00000000-0000-0000-0000-000000000000}"/>
          </ac:spMkLst>
        </pc:spChg>
        <pc:grpChg chg="mod">
          <ac:chgData name="PRERANA NAIK" userId="28fd4e9c0a013066" providerId="LiveId" clId="{263C460E-52E9-43C5-8389-7C92049A8B38}" dt="2023-10-06T17:32:35.260" v="1574" actId="1076"/>
          <ac:grpSpMkLst>
            <pc:docMk/>
            <pc:sldMk cId="0" sldId="272"/>
            <ac:grpSpMk id="1732" creationId="{00000000-0000-0000-0000-000000000000}"/>
          </ac:grpSpMkLst>
        </pc:grpChg>
        <pc:grpChg chg="del">
          <ac:chgData name="PRERANA NAIK" userId="28fd4e9c0a013066" providerId="LiveId" clId="{263C460E-52E9-43C5-8389-7C92049A8B38}" dt="2023-10-06T17:32:08.927" v="1567" actId="21"/>
          <ac:grpSpMkLst>
            <pc:docMk/>
            <pc:sldMk cId="0" sldId="272"/>
            <ac:grpSpMk id="1762" creationId="{00000000-0000-0000-0000-000000000000}"/>
          </ac:grpSpMkLst>
        </pc:grpChg>
        <pc:grpChg chg="del">
          <ac:chgData name="PRERANA NAIK" userId="28fd4e9c0a013066" providerId="LiveId" clId="{263C460E-52E9-43C5-8389-7C92049A8B38}" dt="2023-10-06T17:32:12.376" v="1568" actId="21"/>
          <ac:grpSpMkLst>
            <pc:docMk/>
            <pc:sldMk cId="0" sldId="272"/>
            <ac:grpSpMk id="1778" creationId="{00000000-0000-0000-0000-000000000000}"/>
          </ac:grpSpMkLst>
        </pc:grpChg>
        <pc:grpChg chg="del">
          <ac:chgData name="PRERANA NAIK" userId="28fd4e9c0a013066" providerId="LiveId" clId="{263C460E-52E9-43C5-8389-7C92049A8B38}" dt="2023-10-06T17:33:00.058" v="1581" actId="21"/>
          <ac:grpSpMkLst>
            <pc:docMk/>
            <pc:sldMk cId="0" sldId="272"/>
            <ac:grpSpMk id="1786" creationId="{00000000-0000-0000-0000-000000000000}"/>
          </ac:grpSpMkLst>
        </pc:grpChg>
        <pc:grpChg chg="mod">
          <ac:chgData name="PRERANA NAIK" userId="28fd4e9c0a013066" providerId="LiveId" clId="{263C460E-52E9-43C5-8389-7C92049A8B38}" dt="2023-10-06T17:40:21.988" v="1728" actId="1076"/>
          <ac:grpSpMkLst>
            <pc:docMk/>
            <pc:sldMk cId="0" sldId="272"/>
            <ac:grpSpMk id="1809" creationId="{00000000-0000-0000-0000-000000000000}"/>
          </ac:grpSpMkLst>
        </pc:grpChg>
        <pc:picChg chg="mod">
          <ac:chgData name="PRERANA NAIK" userId="28fd4e9c0a013066" providerId="LiveId" clId="{263C460E-52E9-43C5-8389-7C92049A8B38}" dt="2023-10-06T17:37:09.206" v="1685" actId="1076"/>
          <ac:picMkLst>
            <pc:docMk/>
            <pc:sldMk cId="0" sldId="272"/>
            <ac:picMk id="1815" creationId="{00000000-0000-0000-0000-000000000000}"/>
          </ac:picMkLst>
        </pc:picChg>
        <pc:cxnChg chg="mod">
          <ac:chgData name="PRERANA NAIK" userId="28fd4e9c0a013066" providerId="LiveId" clId="{263C460E-52E9-43C5-8389-7C92049A8B38}" dt="2023-10-06T17:38:28.865" v="1696" actId="1076"/>
          <ac:cxnSpMkLst>
            <pc:docMk/>
            <pc:sldMk cId="0" sldId="272"/>
            <ac:cxnSpMk id="1803" creationId="{00000000-0000-0000-0000-000000000000}"/>
          </ac:cxnSpMkLst>
        </pc:cxnChg>
        <pc:cxnChg chg="mod">
          <ac:chgData name="PRERANA NAIK" userId="28fd4e9c0a013066" providerId="LiveId" clId="{263C460E-52E9-43C5-8389-7C92049A8B38}" dt="2023-10-06T17:32:44.477" v="1577" actId="1076"/>
          <ac:cxnSpMkLst>
            <pc:docMk/>
            <pc:sldMk cId="0" sldId="272"/>
            <ac:cxnSpMk id="1804" creationId="{00000000-0000-0000-0000-000000000000}"/>
          </ac:cxnSpMkLst>
        </pc:cxnChg>
        <pc:cxnChg chg="mod">
          <ac:chgData name="PRERANA NAIK" userId="28fd4e9c0a013066" providerId="LiveId" clId="{263C460E-52E9-43C5-8389-7C92049A8B38}" dt="2023-10-06T17:39:11.963" v="1705" actId="1076"/>
          <ac:cxnSpMkLst>
            <pc:docMk/>
            <pc:sldMk cId="0" sldId="272"/>
            <ac:cxnSpMk id="1805" creationId="{00000000-0000-0000-0000-000000000000}"/>
          </ac:cxnSpMkLst>
        </pc:cxnChg>
      </pc:sldChg>
      <pc:sldChg chg="del modNotes">
        <pc:chgData name="PRERANA NAIK" userId="28fd4e9c0a013066" providerId="LiveId" clId="{263C460E-52E9-43C5-8389-7C92049A8B38}" dt="2023-10-06T18:27:04.668" v="3029" actId="2696"/>
        <pc:sldMkLst>
          <pc:docMk/>
          <pc:sldMk cId="0" sldId="273"/>
        </pc:sldMkLst>
      </pc:sldChg>
      <pc:sldChg chg="delSp modSp mod ord modNotes">
        <pc:chgData name="PRERANA NAIK" userId="28fd4e9c0a013066" providerId="LiveId" clId="{263C460E-52E9-43C5-8389-7C92049A8B38}" dt="2023-10-06T18:05:03.127" v="2284" actId="1076"/>
        <pc:sldMkLst>
          <pc:docMk/>
          <pc:sldMk cId="0" sldId="274"/>
        </pc:sldMkLst>
        <pc:spChg chg="mod">
          <ac:chgData name="PRERANA NAIK" userId="28fd4e9c0a013066" providerId="LiveId" clId="{263C460E-52E9-43C5-8389-7C92049A8B38}" dt="2023-10-06T18:05:03.127" v="2284" actId="1076"/>
          <ac:spMkLst>
            <pc:docMk/>
            <pc:sldMk cId="0" sldId="274"/>
            <ac:spMk id="1856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04:31.027" v="2274" actId="1076"/>
          <ac:spMkLst>
            <pc:docMk/>
            <pc:sldMk cId="0" sldId="274"/>
            <ac:spMk id="1857" creationId="{00000000-0000-0000-0000-000000000000}"/>
          </ac:spMkLst>
        </pc:spChg>
        <pc:spChg chg="del topLvl">
          <ac:chgData name="PRERANA NAIK" userId="28fd4e9c0a013066" providerId="LiveId" clId="{263C460E-52E9-43C5-8389-7C92049A8B38}" dt="2023-10-06T18:04:58.392" v="2283" actId="21"/>
          <ac:spMkLst>
            <pc:docMk/>
            <pc:sldMk cId="0" sldId="274"/>
            <ac:spMk id="1862" creationId="{00000000-0000-0000-0000-000000000000}"/>
          </ac:spMkLst>
        </pc:spChg>
        <pc:spChg chg="del mod topLvl">
          <ac:chgData name="PRERANA NAIK" userId="28fd4e9c0a013066" providerId="LiveId" clId="{263C460E-52E9-43C5-8389-7C92049A8B38}" dt="2023-10-06T18:04:54.907" v="2282" actId="21"/>
          <ac:spMkLst>
            <pc:docMk/>
            <pc:sldMk cId="0" sldId="274"/>
            <ac:spMk id="1863" creationId="{00000000-0000-0000-0000-000000000000}"/>
          </ac:spMkLst>
        </pc:spChg>
        <pc:grpChg chg="del">
          <ac:chgData name="PRERANA NAIK" userId="28fd4e9c0a013066" providerId="LiveId" clId="{263C460E-52E9-43C5-8389-7C92049A8B38}" dt="2023-10-06T18:04:54.907" v="2282" actId="21"/>
          <ac:grpSpMkLst>
            <pc:docMk/>
            <pc:sldMk cId="0" sldId="274"/>
            <ac:grpSpMk id="1861" creationId="{00000000-0000-0000-0000-000000000000}"/>
          </ac:grpSpMkLst>
        </pc:grpChg>
      </pc:sldChg>
      <pc:sldChg chg="del modNotes">
        <pc:chgData name="PRERANA NAIK" userId="28fd4e9c0a013066" providerId="LiveId" clId="{263C460E-52E9-43C5-8389-7C92049A8B38}" dt="2023-10-06T18:27:08.167" v="3030" actId="2696"/>
        <pc:sldMkLst>
          <pc:docMk/>
          <pc:sldMk cId="0" sldId="275"/>
        </pc:sldMkLst>
      </pc:sldChg>
      <pc:sldChg chg="modSp mod ord modNotes">
        <pc:chgData name="PRERANA NAIK" userId="28fd4e9c0a013066" providerId="LiveId" clId="{263C460E-52E9-43C5-8389-7C92049A8B38}" dt="2023-10-06T18:07:46.167" v="2312" actId="255"/>
        <pc:sldMkLst>
          <pc:docMk/>
          <pc:sldMk cId="0" sldId="276"/>
        </pc:sldMkLst>
        <pc:spChg chg="mod">
          <ac:chgData name="PRERANA NAIK" userId="28fd4e9c0a013066" providerId="LiveId" clId="{263C460E-52E9-43C5-8389-7C92049A8B38}" dt="2023-10-06T18:07:28.497" v="2309" actId="2711"/>
          <ac:spMkLst>
            <pc:docMk/>
            <pc:sldMk cId="0" sldId="276"/>
            <ac:spMk id="1902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07:46.167" v="2312" actId="255"/>
          <ac:spMkLst>
            <pc:docMk/>
            <pc:sldMk cId="0" sldId="276"/>
            <ac:spMk id="1903" creationId="{00000000-0000-0000-0000-000000000000}"/>
          </ac:spMkLst>
        </pc:spChg>
      </pc:sldChg>
      <pc:sldChg chg="del modNotes">
        <pc:chgData name="PRERANA NAIK" userId="28fd4e9c0a013066" providerId="LiveId" clId="{263C460E-52E9-43C5-8389-7C92049A8B38}" dt="2023-10-06T18:27:11.097" v="3031" actId="2696"/>
        <pc:sldMkLst>
          <pc:docMk/>
          <pc:sldMk cId="0" sldId="277"/>
        </pc:sldMkLst>
      </pc:sldChg>
      <pc:sldChg chg="del">
        <pc:chgData name="PRERANA NAIK" userId="28fd4e9c0a013066" providerId="LiveId" clId="{263C460E-52E9-43C5-8389-7C92049A8B38}" dt="2023-10-06T18:27:15.198" v="3032" actId="2696"/>
        <pc:sldMkLst>
          <pc:docMk/>
          <pc:sldMk cId="0" sldId="278"/>
        </pc:sldMkLst>
      </pc:sldChg>
      <pc:sldChg chg="del modNotes">
        <pc:chgData name="PRERANA NAIK" userId="28fd4e9c0a013066" providerId="LiveId" clId="{263C460E-52E9-43C5-8389-7C92049A8B38}" dt="2023-10-06T18:27:18.443" v="3033" actId="2696"/>
        <pc:sldMkLst>
          <pc:docMk/>
          <pc:sldMk cId="0" sldId="279"/>
        </pc:sldMkLst>
      </pc:sldChg>
      <pc:sldChg chg="delSp modSp del mod ord modNotes">
        <pc:chgData name="PRERANA NAIK" userId="28fd4e9c0a013066" providerId="LiveId" clId="{263C460E-52E9-43C5-8389-7C92049A8B38}" dt="2023-10-06T18:11:57.342" v="2334" actId="2696"/>
        <pc:sldMkLst>
          <pc:docMk/>
          <pc:sldMk cId="0" sldId="280"/>
        </pc:sldMkLst>
        <pc:spChg chg="mod">
          <ac:chgData name="PRERANA NAIK" userId="28fd4e9c0a013066" providerId="LiveId" clId="{263C460E-52E9-43C5-8389-7C92049A8B38}" dt="2023-10-06T18:01:00.474" v="2224" actId="1076"/>
          <ac:spMkLst>
            <pc:docMk/>
            <pc:sldMk cId="0" sldId="280"/>
            <ac:spMk id="2048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01:32.717" v="2234"/>
          <ac:spMkLst>
            <pc:docMk/>
            <pc:sldMk cId="0" sldId="280"/>
            <ac:spMk id="2054" creationId="{00000000-0000-0000-0000-000000000000}"/>
          </ac:spMkLst>
        </pc:spChg>
        <pc:grpChg chg="del">
          <ac:chgData name="PRERANA NAIK" userId="28fd4e9c0a013066" providerId="LiveId" clId="{263C460E-52E9-43C5-8389-7C92049A8B38}" dt="2023-10-06T18:01:03.862" v="2225" actId="21"/>
          <ac:grpSpMkLst>
            <pc:docMk/>
            <pc:sldMk cId="0" sldId="280"/>
            <ac:grpSpMk id="2074" creationId="{00000000-0000-0000-0000-000000000000}"/>
          </ac:grpSpMkLst>
        </pc:grpChg>
      </pc:sldChg>
      <pc:sldChg chg="del modNotes">
        <pc:chgData name="PRERANA NAIK" userId="28fd4e9c0a013066" providerId="LiveId" clId="{263C460E-52E9-43C5-8389-7C92049A8B38}" dt="2023-10-06T18:27:21.297" v="3034" actId="2696"/>
        <pc:sldMkLst>
          <pc:docMk/>
          <pc:sldMk cId="0" sldId="281"/>
        </pc:sldMkLst>
      </pc:sldChg>
      <pc:sldChg chg="del modNotes">
        <pc:chgData name="PRERANA NAIK" userId="28fd4e9c0a013066" providerId="LiveId" clId="{263C460E-52E9-43C5-8389-7C92049A8B38}" dt="2023-10-06T18:27:23.927" v="3035" actId="2696"/>
        <pc:sldMkLst>
          <pc:docMk/>
          <pc:sldMk cId="0" sldId="282"/>
        </pc:sldMkLst>
      </pc:sldChg>
      <pc:sldChg chg="del modNotes">
        <pc:chgData name="PRERANA NAIK" userId="28fd4e9c0a013066" providerId="LiveId" clId="{263C460E-52E9-43C5-8389-7C92049A8B38}" dt="2023-10-06T18:27:26.787" v="3036" actId="2696"/>
        <pc:sldMkLst>
          <pc:docMk/>
          <pc:sldMk cId="0" sldId="283"/>
        </pc:sldMkLst>
      </pc:sldChg>
      <pc:sldChg chg="delSp modSp del mod">
        <pc:chgData name="PRERANA NAIK" userId="28fd4e9c0a013066" providerId="LiveId" clId="{263C460E-52E9-43C5-8389-7C92049A8B38}" dt="2023-10-06T18:28:32.007" v="3058" actId="2696"/>
        <pc:sldMkLst>
          <pc:docMk/>
          <pc:sldMk cId="0" sldId="284"/>
        </pc:sldMkLst>
        <pc:spChg chg="del">
          <ac:chgData name="PRERANA NAIK" userId="28fd4e9c0a013066" providerId="LiveId" clId="{263C460E-52E9-43C5-8389-7C92049A8B38}" dt="2023-10-06T18:21:18.337" v="2875" actId="21"/>
          <ac:spMkLst>
            <pc:docMk/>
            <pc:sldMk cId="0" sldId="284"/>
            <ac:spMk id="2264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21:11.957" v="2872" actId="20577"/>
          <ac:spMkLst>
            <pc:docMk/>
            <pc:sldMk cId="0" sldId="284"/>
            <ac:spMk id="2266" creationId="{00000000-0000-0000-0000-000000000000}"/>
          </ac:spMkLst>
        </pc:spChg>
        <pc:spChg chg="del">
          <ac:chgData name="PRERANA NAIK" userId="28fd4e9c0a013066" providerId="LiveId" clId="{263C460E-52E9-43C5-8389-7C92049A8B38}" dt="2023-10-06T18:21:41.858" v="2880" actId="21"/>
          <ac:spMkLst>
            <pc:docMk/>
            <pc:sldMk cId="0" sldId="284"/>
            <ac:spMk id="2267" creationId="{00000000-0000-0000-0000-000000000000}"/>
          </ac:spMkLst>
        </pc:spChg>
        <pc:spChg chg="del">
          <ac:chgData name="PRERANA NAIK" userId="28fd4e9c0a013066" providerId="LiveId" clId="{263C460E-52E9-43C5-8389-7C92049A8B38}" dt="2023-10-06T18:21:19.747" v="2876" actId="21"/>
          <ac:spMkLst>
            <pc:docMk/>
            <pc:sldMk cId="0" sldId="284"/>
            <ac:spMk id="2273" creationId="{00000000-0000-0000-0000-000000000000}"/>
          </ac:spMkLst>
        </pc:spChg>
        <pc:spChg chg="del">
          <ac:chgData name="PRERANA NAIK" userId="28fd4e9c0a013066" providerId="LiveId" clId="{263C460E-52E9-43C5-8389-7C92049A8B38}" dt="2023-10-06T18:21:26.712" v="2879" actId="21"/>
          <ac:spMkLst>
            <pc:docMk/>
            <pc:sldMk cId="0" sldId="284"/>
            <ac:spMk id="2274" creationId="{00000000-0000-0000-0000-000000000000}"/>
          </ac:spMkLst>
        </pc:spChg>
        <pc:spChg chg="del mod">
          <ac:chgData name="PRERANA NAIK" userId="28fd4e9c0a013066" providerId="LiveId" clId="{263C460E-52E9-43C5-8389-7C92049A8B38}" dt="2023-10-06T18:21:16.997" v="2874" actId="21"/>
          <ac:spMkLst>
            <pc:docMk/>
            <pc:sldMk cId="0" sldId="284"/>
            <ac:spMk id="2275" creationId="{00000000-0000-0000-0000-000000000000}"/>
          </ac:spMkLst>
        </pc:spChg>
        <pc:grpChg chg="del">
          <ac:chgData name="PRERANA NAIK" userId="28fd4e9c0a013066" providerId="LiveId" clId="{263C460E-52E9-43C5-8389-7C92049A8B38}" dt="2023-10-06T18:21:22.047" v="2877" actId="21"/>
          <ac:grpSpMkLst>
            <pc:docMk/>
            <pc:sldMk cId="0" sldId="284"/>
            <ac:grpSpMk id="2268" creationId="{00000000-0000-0000-0000-000000000000}"/>
          </ac:grpSpMkLst>
        </pc:grpChg>
        <pc:grpChg chg="del">
          <ac:chgData name="PRERANA NAIK" userId="28fd4e9c0a013066" providerId="LiveId" clId="{263C460E-52E9-43C5-8389-7C92049A8B38}" dt="2023-10-06T18:21:23.730" v="2878" actId="21"/>
          <ac:grpSpMkLst>
            <pc:docMk/>
            <pc:sldMk cId="0" sldId="284"/>
            <ac:grpSpMk id="2276" creationId="{00000000-0000-0000-0000-000000000000}"/>
          </ac:grpSpMkLst>
        </pc:grpChg>
      </pc:sldChg>
      <pc:sldChg chg="del modNotes">
        <pc:chgData name="PRERANA NAIK" userId="28fd4e9c0a013066" providerId="LiveId" clId="{263C460E-52E9-43C5-8389-7C92049A8B38}" dt="2023-10-06T18:28:38.207" v="3060" actId="2696"/>
        <pc:sldMkLst>
          <pc:docMk/>
          <pc:sldMk cId="0" sldId="285"/>
        </pc:sldMkLst>
      </pc:sldChg>
      <pc:sldChg chg="del modNotes">
        <pc:chgData name="PRERANA NAIK" userId="28fd4e9c0a013066" providerId="LiveId" clId="{263C460E-52E9-43C5-8389-7C92049A8B38}" dt="2023-10-06T18:28:35.642" v="3059" actId="2696"/>
        <pc:sldMkLst>
          <pc:docMk/>
          <pc:sldMk cId="0" sldId="286"/>
        </pc:sldMkLst>
      </pc:sldChg>
      <pc:sldChg chg="del modNotes">
        <pc:chgData name="PRERANA NAIK" userId="28fd4e9c0a013066" providerId="LiveId" clId="{263C460E-52E9-43C5-8389-7C92049A8B38}" dt="2023-10-06T18:28:29.153" v="3057" actId="2696"/>
        <pc:sldMkLst>
          <pc:docMk/>
          <pc:sldMk cId="0" sldId="287"/>
        </pc:sldMkLst>
      </pc:sldChg>
      <pc:sldChg chg="del modNotes">
        <pc:chgData name="PRERANA NAIK" userId="28fd4e9c0a013066" providerId="LiveId" clId="{263C460E-52E9-43C5-8389-7C92049A8B38}" dt="2023-10-06T18:28:25.973" v="3056" actId="2696"/>
        <pc:sldMkLst>
          <pc:docMk/>
          <pc:sldMk cId="0" sldId="288"/>
        </pc:sldMkLst>
      </pc:sldChg>
      <pc:sldChg chg="del modNotes">
        <pc:chgData name="PRERANA NAIK" userId="28fd4e9c0a013066" providerId="LiveId" clId="{263C460E-52E9-43C5-8389-7C92049A8B38}" dt="2023-10-06T18:28:22.937" v="3055" actId="2696"/>
        <pc:sldMkLst>
          <pc:docMk/>
          <pc:sldMk cId="0" sldId="289"/>
        </pc:sldMkLst>
      </pc:sldChg>
      <pc:sldChg chg="del modNotes">
        <pc:chgData name="PRERANA NAIK" userId="28fd4e9c0a013066" providerId="LiveId" clId="{263C460E-52E9-43C5-8389-7C92049A8B38}" dt="2023-10-06T18:28:20.357" v="3054" actId="2696"/>
        <pc:sldMkLst>
          <pc:docMk/>
          <pc:sldMk cId="0" sldId="290"/>
        </pc:sldMkLst>
      </pc:sldChg>
      <pc:sldChg chg="del modNotes">
        <pc:chgData name="PRERANA NAIK" userId="28fd4e9c0a013066" providerId="LiveId" clId="{263C460E-52E9-43C5-8389-7C92049A8B38}" dt="2023-10-06T18:28:17.268" v="3053" actId="2696"/>
        <pc:sldMkLst>
          <pc:docMk/>
          <pc:sldMk cId="0" sldId="291"/>
        </pc:sldMkLst>
      </pc:sldChg>
      <pc:sldChg chg="del modNotes">
        <pc:chgData name="PRERANA NAIK" userId="28fd4e9c0a013066" providerId="LiveId" clId="{263C460E-52E9-43C5-8389-7C92049A8B38}" dt="2023-10-06T18:28:14.718" v="3052" actId="2696"/>
        <pc:sldMkLst>
          <pc:docMk/>
          <pc:sldMk cId="0" sldId="292"/>
        </pc:sldMkLst>
      </pc:sldChg>
      <pc:sldChg chg="del">
        <pc:chgData name="PRERANA NAIK" userId="28fd4e9c0a013066" providerId="LiveId" clId="{263C460E-52E9-43C5-8389-7C92049A8B38}" dt="2023-10-06T18:28:11.828" v="3050" actId="2696"/>
        <pc:sldMkLst>
          <pc:docMk/>
          <pc:sldMk cId="0" sldId="293"/>
        </pc:sldMkLst>
      </pc:sldChg>
      <pc:sldChg chg="del">
        <pc:chgData name="PRERANA NAIK" userId="28fd4e9c0a013066" providerId="LiveId" clId="{263C460E-52E9-43C5-8389-7C92049A8B38}" dt="2023-10-06T18:28:08.847" v="3049" actId="2696"/>
        <pc:sldMkLst>
          <pc:docMk/>
          <pc:sldMk cId="0" sldId="294"/>
        </pc:sldMkLst>
      </pc:sldChg>
      <pc:sldChg chg="modSp del modNotes">
        <pc:chgData name="PRERANA NAIK" userId="28fd4e9c0a013066" providerId="LiveId" clId="{263C460E-52E9-43C5-8389-7C92049A8B38}" dt="2023-10-06T18:28:05.718" v="3048" actId="2696"/>
        <pc:sldMkLst>
          <pc:docMk/>
          <pc:sldMk cId="0" sldId="295"/>
        </pc:sldMkLst>
        <pc:graphicFrameChg chg="mod">
          <ac:chgData name="PRERANA NAIK" userId="28fd4e9c0a013066" providerId="LiveId" clId="{263C460E-52E9-43C5-8389-7C92049A8B38}" dt="2023-10-06T18:28:02.468" v="3047"/>
          <ac:graphicFrameMkLst>
            <pc:docMk/>
            <pc:sldMk cId="0" sldId="295"/>
            <ac:graphicFrameMk id="9863" creationId="{00000000-0000-0000-0000-000000000000}"/>
          </ac:graphicFrameMkLst>
        </pc:graphicFrameChg>
        <pc:graphicFrameChg chg="mod">
          <ac:chgData name="PRERANA NAIK" userId="28fd4e9c0a013066" providerId="LiveId" clId="{263C460E-52E9-43C5-8389-7C92049A8B38}" dt="2023-10-06T18:28:02.468" v="3047"/>
          <ac:graphicFrameMkLst>
            <pc:docMk/>
            <pc:sldMk cId="0" sldId="295"/>
            <ac:graphicFrameMk id="9899" creationId="{00000000-0000-0000-0000-000000000000}"/>
          </ac:graphicFrameMkLst>
        </pc:graphicFrameChg>
        <pc:graphicFrameChg chg="mod">
          <ac:chgData name="PRERANA NAIK" userId="28fd4e9c0a013066" providerId="LiveId" clId="{263C460E-52E9-43C5-8389-7C92049A8B38}" dt="2023-10-06T18:28:02.468" v="3047"/>
          <ac:graphicFrameMkLst>
            <pc:docMk/>
            <pc:sldMk cId="0" sldId="295"/>
            <ac:graphicFrameMk id="9900" creationId="{00000000-0000-0000-0000-000000000000}"/>
          </ac:graphicFrameMkLst>
        </pc:graphicFrameChg>
        <pc:graphicFrameChg chg="mod">
          <ac:chgData name="PRERANA NAIK" userId="28fd4e9c0a013066" providerId="LiveId" clId="{263C460E-52E9-43C5-8389-7C92049A8B38}" dt="2023-10-06T18:28:02.468" v="3047"/>
          <ac:graphicFrameMkLst>
            <pc:docMk/>
            <pc:sldMk cId="0" sldId="295"/>
            <ac:graphicFrameMk id="9938" creationId="{00000000-0000-0000-0000-000000000000}"/>
          </ac:graphicFrameMkLst>
        </pc:graphicFrameChg>
      </pc:sldChg>
      <pc:sldChg chg="del">
        <pc:chgData name="PRERANA NAIK" userId="28fd4e9c0a013066" providerId="LiveId" clId="{263C460E-52E9-43C5-8389-7C92049A8B38}" dt="2023-10-06T18:28:02.468" v="3046" actId="2696"/>
        <pc:sldMkLst>
          <pc:docMk/>
          <pc:sldMk cId="0" sldId="296"/>
        </pc:sldMkLst>
      </pc:sldChg>
      <pc:sldChg chg="del">
        <pc:chgData name="PRERANA NAIK" userId="28fd4e9c0a013066" providerId="LiveId" clId="{263C460E-52E9-43C5-8389-7C92049A8B38}" dt="2023-10-06T18:27:59.759" v="3045" actId="2696"/>
        <pc:sldMkLst>
          <pc:docMk/>
          <pc:sldMk cId="0" sldId="297"/>
        </pc:sldMkLst>
      </pc:sldChg>
      <pc:sldChg chg="del">
        <pc:chgData name="PRERANA NAIK" userId="28fd4e9c0a013066" providerId="LiveId" clId="{263C460E-52E9-43C5-8389-7C92049A8B38}" dt="2023-10-06T18:27:56.907" v="3044" actId="2696"/>
        <pc:sldMkLst>
          <pc:docMk/>
          <pc:sldMk cId="0" sldId="298"/>
        </pc:sldMkLst>
      </pc:sldChg>
      <pc:sldChg chg="del">
        <pc:chgData name="PRERANA NAIK" userId="28fd4e9c0a013066" providerId="LiveId" clId="{263C460E-52E9-43C5-8389-7C92049A8B38}" dt="2023-10-06T18:27:53.764" v="3043" actId="2696"/>
        <pc:sldMkLst>
          <pc:docMk/>
          <pc:sldMk cId="0" sldId="299"/>
        </pc:sldMkLst>
      </pc:sldChg>
      <pc:sldChg chg="del">
        <pc:chgData name="PRERANA NAIK" userId="28fd4e9c0a013066" providerId="LiveId" clId="{263C460E-52E9-43C5-8389-7C92049A8B38}" dt="2023-10-06T18:27:51.072" v="3042" actId="2696"/>
        <pc:sldMkLst>
          <pc:docMk/>
          <pc:sldMk cId="0" sldId="300"/>
        </pc:sldMkLst>
      </pc:sldChg>
      <pc:sldChg chg="del">
        <pc:chgData name="PRERANA NAIK" userId="28fd4e9c0a013066" providerId="LiveId" clId="{263C460E-52E9-43C5-8389-7C92049A8B38}" dt="2023-10-06T18:27:47.342" v="3041" actId="2696"/>
        <pc:sldMkLst>
          <pc:docMk/>
          <pc:sldMk cId="0" sldId="301"/>
        </pc:sldMkLst>
      </pc:sldChg>
      <pc:sldChg chg="del">
        <pc:chgData name="PRERANA NAIK" userId="28fd4e9c0a013066" providerId="LiveId" clId="{263C460E-52E9-43C5-8389-7C92049A8B38}" dt="2023-10-06T18:27:43.987" v="3040" actId="2696"/>
        <pc:sldMkLst>
          <pc:docMk/>
          <pc:sldMk cId="0" sldId="302"/>
        </pc:sldMkLst>
      </pc:sldChg>
      <pc:sldChg chg="del">
        <pc:chgData name="PRERANA NAIK" userId="28fd4e9c0a013066" providerId="LiveId" clId="{263C460E-52E9-43C5-8389-7C92049A8B38}" dt="2023-10-06T18:27:34.953" v="3038" actId="2696"/>
        <pc:sldMkLst>
          <pc:docMk/>
          <pc:sldMk cId="0" sldId="303"/>
        </pc:sldMkLst>
      </pc:sldChg>
      <pc:sldChg chg="del">
        <pc:chgData name="PRERANA NAIK" userId="28fd4e9c0a013066" providerId="LiveId" clId="{263C460E-52E9-43C5-8389-7C92049A8B38}" dt="2023-10-06T18:27:40.453" v="3039" actId="2696"/>
        <pc:sldMkLst>
          <pc:docMk/>
          <pc:sldMk cId="0" sldId="304"/>
        </pc:sldMkLst>
      </pc:sldChg>
      <pc:sldChg chg="del">
        <pc:chgData name="PRERANA NAIK" userId="28fd4e9c0a013066" providerId="LiveId" clId="{263C460E-52E9-43C5-8389-7C92049A8B38}" dt="2023-10-06T18:27:32.078" v="3037" actId="2696"/>
        <pc:sldMkLst>
          <pc:docMk/>
          <pc:sldMk cId="0" sldId="305"/>
        </pc:sldMkLst>
      </pc:sldChg>
      <pc:sldChg chg="modSp add mod ord">
        <pc:chgData name="PRERANA NAIK" userId="28fd4e9c0a013066" providerId="LiveId" clId="{263C460E-52E9-43C5-8389-7C92049A8B38}" dt="2023-10-06T17:28:39.558" v="1554" actId="20577"/>
        <pc:sldMkLst>
          <pc:docMk/>
          <pc:sldMk cId="3808586557" sldId="306"/>
        </pc:sldMkLst>
        <pc:spChg chg="mod">
          <ac:chgData name="PRERANA NAIK" userId="28fd4e9c0a013066" providerId="LiveId" clId="{263C460E-52E9-43C5-8389-7C92049A8B38}" dt="2023-10-06T17:28:25.289" v="1496" actId="20577"/>
          <ac:spMkLst>
            <pc:docMk/>
            <pc:sldMk cId="3808586557" sldId="306"/>
            <ac:spMk id="1385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28:39.558" v="1554" actId="20577"/>
          <ac:spMkLst>
            <pc:docMk/>
            <pc:sldMk cId="3808586557" sldId="306"/>
            <ac:spMk id="1386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28:27.979" v="1499" actId="20577"/>
          <ac:spMkLst>
            <pc:docMk/>
            <pc:sldMk cId="3808586557" sldId="306"/>
            <ac:spMk id="1391" creationId="{00000000-0000-0000-0000-000000000000}"/>
          </ac:spMkLst>
        </pc:spChg>
      </pc:sldChg>
      <pc:sldChg chg="modSp add mod ord">
        <pc:chgData name="PRERANA NAIK" userId="28fd4e9c0a013066" providerId="LiveId" clId="{263C460E-52E9-43C5-8389-7C92049A8B38}" dt="2023-10-06T17:41:21.647" v="1836" actId="14100"/>
        <pc:sldMkLst>
          <pc:docMk/>
          <pc:sldMk cId="157936245" sldId="307"/>
        </pc:sldMkLst>
        <pc:spChg chg="mod">
          <ac:chgData name="PRERANA NAIK" userId="28fd4e9c0a013066" providerId="LiveId" clId="{263C460E-52E9-43C5-8389-7C92049A8B38}" dt="2023-10-06T17:40:50.288" v="1735" actId="20577"/>
          <ac:spMkLst>
            <pc:docMk/>
            <pc:sldMk cId="157936245" sldId="307"/>
            <ac:spMk id="1385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41:21.647" v="1836" actId="14100"/>
          <ac:spMkLst>
            <pc:docMk/>
            <pc:sldMk cId="157936245" sldId="307"/>
            <ac:spMk id="1386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40:58.788" v="1754" actId="20577"/>
          <ac:spMkLst>
            <pc:docMk/>
            <pc:sldMk cId="157936245" sldId="307"/>
            <ac:spMk id="1391" creationId="{00000000-0000-0000-0000-000000000000}"/>
          </ac:spMkLst>
        </pc:spChg>
      </pc:sldChg>
      <pc:sldChg chg="addSp delSp modSp add mod ord">
        <pc:chgData name="PRERANA NAIK" userId="28fd4e9c0a013066" providerId="LiveId" clId="{263C460E-52E9-43C5-8389-7C92049A8B38}" dt="2023-10-06T17:58:42.127" v="2217"/>
        <pc:sldMkLst>
          <pc:docMk/>
          <pc:sldMk cId="3995166815" sldId="308"/>
        </pc:sldMkLst>
        <pc:spChg chg="add del mod">
          <ac:chgData name="PRERANA NAIK" userId="28fd4e9c0a013066" providerId="LiveId" clId="{263C460E-52E9-43C5-8389-7C92049A8B38}" dt="2023-10-06T17:46:00.358" v="1839" actId="21"/>
          <ac:spMkLst>
            <pc:docMk/>
            <pc:sldMk cId="3995166815" sldId="308"/>
            <ac:spMk id="2" creationId="{2249C062-C538-BEE1-DBDA-151AABCF8097}"/>
          </ac:spMkLst>
        </pc:spChg>
        <pc:spChg chg="add del mod">
          <ac:chgData name="PRERANA NAIK" userId="28fd4e9c0a013066" providerId="LiveId" clId="{263C460E-52E9-43C5-8389-7C92049A8B38}" dt="2023-10-06T17:46:19.279" v="1843" actId="21"/>
          <ac:spMkLst>
            <pc:docMk/>
            <pc:sldMk cId="3995166815" sldId="308"/>
            <ac:spMk id="4" creationId="{AFCA5CC4-CC0E-3E76-DEF7-D987ADD4270E}"/>
          </ac:spMkLst>
        </pc:spChg>
        <pc:spChg chg="add del mod">
          <ac:chgData name="PRERANA NAIK" userId="28fd4e9c0a013066" providerId="LiveId" clId="{263C460E-52E9-43C5-8389-7C92049A8B38}" dt="2023-10-06T17:46:14.077" v="1842" actId="21"/>
          <ac:spMkLst>
            <pc:docMk/>
            <pc:sldMk cId="3995166815" sldId="308"/>
            <ac:spMk id="6" creationId="{640D1F28-79DA-9C45-FD98-BE4AE9ACF869}"/>
          </ac:spMkLst>
        </pc:spChg>
        <pc:spChg chg="add del mod">
          <ac:chgData name="PRERANA NAIK" userId="28fd4e9c0a013066" providerId="LiveId" clId="{263C460E-52E9-43C5-8389-7C92049A8B38}" dt="2023-10-06T17:46:30.179" v="1847" actId="21"/>
          <ac:spMkLst>
            <pc:docMk/>
            <pc:sldMk cId="3995166815" sldId="308"/>
            <ac:spMk id="8" creationId="{6763A5E0-9214-C63E-9293-664396C531BB}"/>
          </ac:spMkLst>
        </pc:spChg>
        <pc:spChg chg="add del mod">
          <ac:chgData name="PRERANA NAIK" userId="28fd4e9c0a013066" providerId="LiveId" clId="{263C460E-52E9-43C5-8389-7C92049A8B38}" dt="2023-10-06T17:46:28.107" v="1846" actId="21"/>
          <ac:spMkLst>
            <pc:docMk/>
            <pc:sldMk cId="3995166815" sldId="308"/>
            <ac:spMk id="10" creationId="{5DDC1437-0EA6-1022-2A9F-34553AFE0241}"/>
          </ac:spMkLst>
        </pc:spChg>
        <pc:spChg chg="mod">
          <ac:chgData name="PRERANA NAIK" userId="28fd4e9c0a013066" providerId="LiveId" clId="{263C460E-52E9-43C5-8389-7C92049A8B38}" dt="2023-10-06T17:52:55.286" v="1988" actId="20577"/>
          <ac:spMkLst>
            <pc:docMk/>
            <pc:sldMk cId="3995166815" sldId="308"/>
            <ac:spMk id="1525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51:34.561" v="1947" actId="1076"/>
          <ac:spMkLst>
            <pc:docMk/>
            <pc:sldMk cId="3995166815" sldId="308"/>
            <ac:spMk id="1526" creationId="{00000000-0000-0000-0000-000000000000}"/>
          </ac:spMkLst>
        </pc:spChg>
        <pc:spChg chg="del">
          <ac:chgData name="PRERANA NAIK" userId="28fd4e9c0a013066" providerId="LiveId" clId="{263C460E-52E9-43C5-8389-7C92049A8B38}" dt="2023-10-06T17:46:06.879" v="1841" actId="21"/>
          <ac:spMkLst>
            <pc:docMk/>
            <pc:sldMk cId="3995166815" sldId="308"/>
            <ac:spMk id="1527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53:21.747" v="2032" actId="20577"/>
          <ac:spMkLst>
            <pc:docMk/>
            <pc:sldMk cId="3995166815" sldId="308"/>
            <ac:spMk id="1528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55:43.607" v="2110" actId="20577"/>
          <ac:spMkLst>
            <pc:docMk/>
            <pc:sldMk cId="3995166815" sldId="308"/>
            <ac:spMk id="1529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55:45.946" v="2111" actId="20577"/>
          <ac:spMkLst>
            <pc:docMk/>
            <pc:sldMk cId="3995166815" sldId="308"/>
            <ac:spMk id="1530" creationId="{00000000-0000-0000-0000-000000000000}"/>
          </ac:spMkLst>
        </pc:spChg>
        <pc:spChg chg="del">
          <ac:chgData name="PRERANA NAIK" userId="28fd4e9c0a013066" providerId="LiveId" clId="{263C460E-52E9-43C5-8389-7C92049A8B38}" dt="2023-10-06T17:46:03.728" v="1840" actId="21"/>
          <ac:spMkLst>
            <pc:docMk/>
            <pc:sldMk cId="3995166815" sldId="308"/>
            <ac:spMk id="1531" creationId="{00000000-0000-0000-0000-000000000000}"/>
          </ac:spMkLst>
        </pc:spChg>
        <pc:spChg chg="del">
          <ac:chgData name="PRERANA NAIK" userId="28fd4e9c0a013066" providerId="LiveId" clId="{263C460E-52E9-43C5-8389-7C92049A8B38}" dt="2023-10-06T17:46:26.178" v="1845" actId="21"/>
          <ac:spMkLst>
            <pc:docMk/>
            <pc:sldMk cId="3995166815" sldId="308"/>
            <ac:spMk id="1532" creationId="{00000000-0000-0000-0000-000000000000}"/>
          </ac:spMkLst>
        </pc:spChg>
        <pc:spChg chg="del">
          <ac:chgData name="PRERANA NAIK" userId="28fd4e9c0a013066" providerId="LiveId" clId="{263C460E-52E9-43C5-8389-7C92049A8B38}" dt="2023-10-06T17:46:22.900" v="1844" actId="21"/>
          <ac:spMkLst>
            <pc:docMk/>
            <pc:sldMk cId="3995166815" sldId="308"/>
            <ac:spMk id="1533" creationId="{00000000-0000-0000-0000-000000000000}"/>
          </ac:spMkLst>
        </pc:spChg>
        <pc:picChg chg="mod ord">
          <ac:chgData name="PRERANA NAIK" userId="28fd4e9c0a013066" providerId="LiveId" clId="{263C460E-52E9-43C5-8389-7C92049A8B38}" dt="2023-10-06T17:52:32.180" v="1953" actId="1076"/>
          <ac:picMkLst>
            <pc:docMk/>
            <pc:sldMk cId="3995166815" sldId="308"/>
            <ac:picMk id="1544" creationId="{00000000-0000-0000-0000-000000000000}"/>
          </ac:picMkLst>
        </pc:picChg>
      </pc:sldChg>
      <pc:sldChg chg="modSp add mod ord">
        <pc:chgData name="PRERANA NAIK" userId="28fd4e9c0a013066" providerId="LiveId" clId="{263C460E-52E9-43C5-8389-7C92049A8B38}" dt="2023-10-06T17:58:52.032" v="2219"/>
        <pc:sldMkLst>
          <pc:docMk/>
          <pc:sldMk cId="2270047689" sldId="309"/>
        </pc:sldMkLst>
        <pc:spChg chg="mod">
          <ac:chgData name="PRERANA NAIK" userId="28fd4e9c0a013066" providerId="LiveId" clId="{263C460E-52E9-43C5-8389-7C92049A8B38}" dt="2023-10-06T17:54:47.742" v="2100" actId="14100"/>
          <ac:spMkLst>
            <pc:docMk/>
            <pc:sldMk cId="2270047689" sldId="309"/>
            <ac:spMk id="1526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54:19.746" v="2057" actId="1076"/>
          <ac:spMkLst>
            <pc:docMk/>
            <pc:sldMk cId="2270047689" sldId="309"/>
            <ac:spMk id="1528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55:36.536" v="2109" actId="20577"/>
          <ac:spMkLst>
            <pc:docMk/>
            <pc:sldMk cId="2270047689" sldId="309"/>
            <ac:spMk id="1529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56:49.187" v="2122" actId="113"/>
          <ac:spMkLst>
            <pc:docMk/>
            <pc:sldMk cId="2270047689" sldId="309"/>
            <ac:spMk id="1530" creationId="{00000000-0000-0000-0000-000000000000}"/>
          </ac:spMkLst>
        </pc:spChg>
        <pc:grpChg chg="mod">
          <ac:chgData name="PRERANA NAIK" userId="28fd4e9c0a013066" providerId="LiveId" clId="{263C460E-52E9-43C5-8389-7C92049A8B38}" dt="2023-10-06T17:57:15.681" v="2128" actId="1076"/>
          <ac:grpSpMkLst>
            <pc:docMk/>
            <pc:sldMk cId="2270047689" sldId="309"/>
            <ac:grpSpMk id="1540" creationId="{00000000-0000-0000-0000-000000000000}"/>
          </ac:grpSpMkLst>
        </pc:grpChg>
        <pc:picChg chg="mod">
          <ac:chgData name="PRERANA NAIK" userId="28fd4e9c0a013066" providerId="LiveId" clId="{263C460E-52E9-43C5-8389-7C92049A8B38}" dt="2023-10-06T17:57:20.302" v="2129" actId="1076"/>
          <ac:picMkLst>
            <pc:docMk/>
            <pc:sldMk cId="2270047689" sldId="309"/>
            <ac:picMk id="1543" creationId="{00000000-0000-0000-0000-000000000000}"/>
          </ac:picMkLst>
        </pc:picChg>
        <pc:picChg chg="mod">
          <ac:chgData name="PRERANA NAIK" userId="28fd4e9c0a013066" providerId="LiveId" clId="{263C460E-52E9-43C5-8389-7C92049A8B38}" dt="2023-10-06T17:57:03.069" v="2126" actId="1076"/>
          <ac:picMkLst>
            <pc:docMk/>
            <pc:sldMk cId="2270047689" sldId="309"/>
            <ac:picMk id="1544" creationId="{00000000-0000-0000-0000-000000000000}"/>
          </ac:picMkLst>
        </pc:picChg>
      </pc:sldChg>
      <pc:sldChg chg="modSp add mod ord">
        <pc:chgData name="PRERANA NAIK" userId="28fd4e9c0a013066" providerId="LiveId" clId="{263C460E-52E9-43C5-8389-7C92049A8B38}" dt="2023-10-06T18:15:09.687" v="2420" actId="20577"/>
        <pc:sldMkLst>
          <pc:docMk/>
          <pc:sldMk cId="3215585879" sldId="310"/>
        </pc:sldMkLst>
        <pc:spChg chg="mod">
          <ac:chgData name="PRERANA NAIK" userId="28fd4e9c0a013066" providerId="LiveId" clId="{263C460E-52E9-43C5-8389-7C92049A8B38}" dt="2023-10-06T18:15:09.687" v="2420" actId="20577"/>
          <ac:spMkLst>
            <pc:docMk/>
            <pc:sldMk cId="3215585879" sldId="310"/>
            <ac:spMk id="1385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58:32.754" v="2215" actId="20577"/>
          <ac:spMkLst>
            <pc:docMk/>
            <pc:sldMk cId="3215585879" sldId="310"/>
            <ac:spMk id="1386" creationId="{00000000-0000-0000-0000-000000000000}"/>
          </ac:spMkLst>
        </pc:spChg>
        <pc:spChg chg="mod">
          <ac:chgData name="PRERANA NAIK" userId="28fd4e9c0a013066" providerId="LiveId" clId="{263C460E-52E9-43C5-8389-7C92049A8B38}" dt="2023-10-06T17:58:13.580" v="2154" actId="20577"/>
          <ac:spMkLst>
            <pc:docMk/>
            <pc:sldMk cId="3215585879" sldId="310"/>
            <ac:spMk id="1391" creationId="{00000000-0000-0000-0000-000000000000}"/>
          </ac:spMkLst>
        </pc:spChg>
      </pc:sldChg>
      <pc:sldChg chg="modSp add del mod ord">
        <pc:chgData name="PRERANA NAIK" userId="28fd4e9c0a013066" providerId="LiveId" clId="{263C460E-52E9-43C5-8389-7C92049A8B38}" dt="2023-10-06T18:15:21.817" v="2424" actId="20577"/>
        <pc:sldMkLst>
          <pc:docMk/>
          <pc:sldMk cId="3554969737" sldId="311"/>
        </pc:sldMkLst>
        <pc:spChg chg="mod">
          <ac:chgData name="PRERANA NAIK" userId="28fd4e9c0a013066" providerId="LiveId" clId="{263C460E-52E9-43C5-8389-7C92049A8B38}" dt="2023-10-06T18:15:21.817" v="2424" actId="20577"/>
          <ac:spMkLst>
            <pc:docMk/>
            <pc:sldMk cId="3554969737" sldId="311"/>
            <ac:spMk id="1385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4:42.879" v="2416" actId="20577"/>
          <ac:spMkLst>
            <pc:docMk/>
            <pc:sldMk cId="3554969737" sldId="311"/>
            <ac:spMk id="1386" creationId="{00000000-0000-0000-0000-000000000000}"/>
          </ac:spMkLst>
        </pc:spChg>
        <pc:spChg chg="mod">
          <ac:chgData name="PRERANA NAIK" userId="28fd4e9c0a013066" providerId="LiveId" clId="{263C460E-52E9-43C5-8389-7C92049A8B38}" dt="2023-10-06T18:14:30.537" v="2367" actId="20577"/>
          <ac:spMkLst>
            <pc:docMk/>
            <pc:sldMk cId="3554969737" sldId="311"/>
            <ac:spMk id="1391" creationId="{00000000-0000-0000-0000-000000000000}"/>
          </ac:spMkLst>
        </pc:spChg>
      </pc:sldChg>
      <pc:sldChg chg="addSp modSp add mod">
        <pc:chgData name="PRERANA NAIK" userId="28fd4e9c0a013066" providerId="LiveId" clId="{263C460E-52E9-43C5-8389-7C92049A8B38}" dt="2023-10-06T18:26:27.869" v="3020" actId="20577"/>
        <pc:sldMkLst>
          <pc:docMk/>
          <pc:sldMk cId="2112722165" sldId="312"/>
        </pc:sldMkLst>
        <pc:spChg chg="add mod">
          <ac:chgData name="PRERANA NAIK" userId="28fd4e9c0a013066" providerId="LiveId" clId="{263C460E-52E9-43C5-8389-7C92049A8B38}" dt="2023-10-06T18:26:27.869" v="3020" actId="20577"/>
          <ac:spMkLst>
            <pc:docMk/>
            <pc:sldMk cId="2112722165" sldId="312"/>
            <ac:spMk id="2" creationId="{59641CD4-CA08-7E11-D881-8E4E7737EF65}"/>
          </ac:spMkLst>
        </pc:spChg>
        <pc:spChg chg="mod">
          <ac:chgData name="PRERANA NAIK" userId="28fd4e9c0a013066" providerId="LiveId" clId="{263C460E-52E9-43C5-8389-7C92049A8B38}" dt="2023-10-06T18:23:19.231" v="2913" actId="1076"/>
          <ac:spMkLst>
            <pc:docMk/>
            <pc:sldMk cId="2112722165" sldId="312"/>
            <ac:spMk id="1419" creationId="{00000000-0000-0000-0000-000000000000}"/>
          </ac:spMkLst>
        </pc:spChg>
      </pc:sldChg>
      <pc:sldMasterChg chg="delSldLayout">
        <pc:chgData name="PRERANA NAIK" userId="28fd4e9c0a013066" providerId="LiveId" clId="{263C460E-52E9-43C5-8389-7C92049A8B38}" dt="2023-10-06T18:28:35.642" v="3059" actId="2696"/>
        <pc:sldMasterMkLst>
          <pc:docMk/>
          <pc:sldMasterMk cId="0" sldId="2147483680"/>
        </pc:sldMasterMkLst>
        <pc:sldLayoutChg chg="del">
          <pc:chgData name="PRERANA NAIK" userId="28fd4e9c0a013066" providerId="LiveId" clId="{263C460E-52E9-43C5-8389-7C92049A8B38}" dt="2023-10-06T18:28:35.642" v="3059" actId="2696"/>
          <pc:sldLayoutMkLst>
            <pc:docMk/>
            <pc:sldMasterMk cId="0" sldId="2147483680"/>
            <pc:sldLayoutMk cId="0" sldId="2147483650"/>
          </pc:sldLayoutMkLst>
        </pc:sldLayoutChg>
        <pc:sldLayoutChg chg="del">
          <pc:chgData name="PRERANA NAIK" userId="28fd4e9c0a013066" providerId="LiveId" clId="{263C460E-52E9-43C5-8389-7C92049A8B38}" dt="2023-10-06T18:26:44.807" v="3021" actId="2696"/>
          <pc:sldLayoutMkLst>
            <pc:docMk/>
            <pc:sldMasterMk cId="0" sldId="2147483680"/>
            <pc:sldLayoutMk cId="0" sldId="2147483651"/>
          </pc:sldLayoutMkLst>
        </pc:sldLayoutChg>
        <pc:sldLayoutChg chg="del">
          <pc:chgData name="PRERANA NAIK" userId="28fd4e9c0a013066" providerId="LiveId" clId="{263C460E-52E9-43C5-8389-7C92049A8B38}" dt="2023-10-06T18:26:59.558" v="3027" actId="2696"/>
          <pc:sldLayoutMkLst>
            <pc:docMk/>
            <pc:sldMasterMk cId="0" sldId="2147483680"/>
            <pc:sldLayoutMk cId="0" sldId="2147483656"/>
          </pc:sldLayoutMkLst>
        </pc:sldLayoutChg>
        <pc:sldLayoutChg chg="del">
          <pc:chgData name="PRERANA NAIK" userId="28fd4e9c0a013066" providerId="LiveId" clId="{263C460E-52E9-43C5-8389-7C92049A8B38}" dt="2023-10-06T18:26:54.107" v="3025" actId="2696"/>
          <pc:sldLayoutMkLst>
            <pc:docMk/>
            <pc:sldMasterMk cId="0" sldId="2147483680"/>
            <pc:sldLayoutMk cId="0" sldId="2147483657"/>
          </pc:sldLayoutMkLst>
        </pc:sldLayoutChg>
        <pc:sldLayoutChg chg="del">
          <pc:chgData name="PRERANA NAIK" userId="28fd4e9c0a013066" providerId="LiveId" clId="{263C460E-52E9-43C5-8389-7C92049A8B38}" dt="2023-10-06T18:27:08.167" v="3030" actId="2696"/>
          <pc:sldLayoutMkLst>
            <pc:docMk/>
            <pc:sldMasterMk cId="0" sldId="2147483680"/>
            <pc:sldLayoutMk cId="0" sldId="2147483663"/>
          </pc:sldLayoutMkLst>
        </pc:sldLayoutChg>
        <pc:sldLayoutChg chg="del">
          <pc:chgData name="PRERANA NAIK" userId="28fd4e9c0a013066" providerId="LiveId" clId="{263C460E-52E9-43C5-8389-7C92049A8B38}" dt="2023-10-06T18:27:11.097" v="3031" actId="2696"/>
          <pc:sldLayoutMkLst>
            <pc:docMk/>
            <pc:sldMasterMk cId="0" sldId="2147483680"/>
            <pc:sldLayoutMk cId="0" sldId="2147483665"/>
          </pc:sldLayoutMkLst>
        </pc:sldLayoutChg>
        <pc:sldLayoutChg chg="del">
          <pc:chgData name="PRERANA NAIK" userId="28fd4e9c0a013066" providerId="LiveId" clId="{263C460E-52E9-43C5-8389-7C92049A8B38}" dt="2023-10-06T18:27:26.787" v="3036" actId="2696"/>
          <pc:sldLayoutMkLst>
            <pc:docMk/>
            <pc:sldMasterMk cId="0" sldId="2147483680"/>
            <pc:sldLayoutMk cId="0" sldId="2147483666"/>
          </pc:sldLayoutMkLst>
        </pc:sldLayoutChg>
        <pc:sldLayoutChg chg="del">
          <pc:chgData name="PRERANA NAIK" userId="28fd4e9c0a013066" providerId="LiveId" clId="{263C460E-52E9-43C5-8389-7C92049A8B38}" dt="2023-10-06T18:28:29.153" v="3057" actId="2696"/>
          <pc:sldLayoutMkLst>
            <pc:docMk/>
            <pc:sldMasterMk cId="0" sldId="2147483680"/>
            <pc:sldLayoutMk cId="0" sldId="2147483667"/>
          </pc:sldLayoutMkLst>
        </pc:sldLayoutChg>
        <pc:sldLayoutChg chg="del">
          <pc:chgData name="PRERANA NAIK" userId="28fd4e9c0a013066" providerId="LiveId" clId="{263C460E-52E9-43C5-8389-7C92049A8B38}" dt="2023-10-06T18:27:21.297" v="3034" actId="2696"/>
          <pc:sldLayoutMkLst>
            <pc:docMk/>
            <pc:sldMasterMk cId="0" sldId="2147483680"/>
            <pc:sldLayoutMk cId="0" sldId="2147483670"/>
          </pc:sldLayoutMkLst>
        </pc:sldLayoutChg>
        <pc:sldLayoutChg chg="del">
          <pc:chgData name="PRERANA NAIK" userId="28fd4e9c0a013066" providerId="LiveId" clId="{263C460E-52E9-43C5-8389-7C92049A8B38}" dt="2023-10-06T18:27:18.443" v="3033" actId="2696"/>
          <pc:sldLayoutMkLst>
            <pc:docMk/>
            <pc:sldMasterMk cId="0" sldId="2147483680"/>
            <pc:sldLayoutMk cId="0" sldId="2147483671"/>
          </pc:sldLayoutMkLst>
        </pc:sldLayoutChg>
        <pc:sldLayoutChg chg="del">
          <pc:chgData name="PRERANA NAIK" userId="28fd4e9c0a013066" providerId="LiveId" clId="{263C460E-52E9-43C5-8389-7C92049A8B38}" dt="2023-10-06T18:27:23.927" v="3035" actId="2696"/>
          <pc:sldLayoutMkLst>
            <pc:docMk/>
            <pc:sldMasterMk cId="0" sldId="2147483680"/>
            <pc:sldLayoutMk cId="0" sldId="2147483672"/>
          </pc:sldLayoutMkLst>
        </pc:sldLayoutChg>
        <pc:sldLayoutChg chg="del">
          <pc:chgData name="PRERANA NAIK" userId="28fd4e9c0a013066" providerId="LiveId" clId="{263C460E-52E9-43C5-8389-7C92049A8B38}" dt="2023-10-06T18:26:56.907" v="3026" actId="2696"/>
          <pc:sldLayoutMkLst>
            <pc:docMk/>
            <pc:sldMasterMk cId="0" sldId="2147483680"/>
            <pc:sldLayoutMk cId="0" sldId="2147483673"/>
          </pc:sldLayoutMkLst>
        </pc:sldLayoutChg>
        <pc:sldLayoutChg chg="del">
          <pc:chgData name="PRERANA NAIK" userId="28fd4e9c0a013066" providerId="LiveId" clId="{263C460E-52E9-43C5-8389-7C92049A8B38}" dt="2023-10-06T18:27:02.123" v="3028" actId="2696"/>
          <pc:sldLayoutMkLst>
            <pc:docMk/>
            <pc:sldMasterMk cId="0" sldId="2147483680"/>
            <pc:sldLayoutMk cId="0" sldId="2147483674"/>
          </pc:sldLayoutMkLst>
        </pc:sldLayoutChg>
        <pc:sldLayoutChg chg="del">
          <pc:chgData name="PRERANA NAIK" userId="28fd4e9c0a013066" providerId="LiveId" clId="{263C460E-52E9-43C5-8389-7C92049A8B38}" dt="2023-10-06T18:28:32.007" v="3058" actId="2696"/>
          <pc:sldLayoutMkLst>
            <pc:docMk/>
            <pc:sldMasterMk cId="0" sldId="2147483680"/>
            <pc:sldLayoutMk cId="0" sldId="2147483675"/>
          </pc:sldLayoutMkLst>
        </pc:sldLayoutChg>
      </pc:sldMasterChg>
      <pc:sldMasterChg chg="del delSldLayout">
        <pc:chgData name="PRERANA NAIK" userId="28fd4e9c0a013066" providerId="LiveId" clId="{263C460E-52E9-43C5-8389-7C92049A8B38}" dt="2023-10-06T18:28:25.973" v="3056" actId="2696"/>
        <pc:sldMasterMkLst>
          <pc:docMk/>
          <pc:sldMasterMk cId="0" sldId="2147483681"/>
        </pc:sldMasterMkLst>
        <pc:sldLayoutChg chg="del">
          <pc:chgData name="PRERANA NAIK" userId="28fd4e9c0a013066" providerId="LiveId" clId="{263C460E-52E9-43C5-8389-7C92049A8B38}" dt="2023-10-06T18:28:11.828" v="3050" actId="2696"/>
          <pc:sldLayoutMkLst>
            <pc:docMk/>
            <pc:sldMasterMk cId="0" sldId="2147483681"/>
            <pc:sldLayoutMk cId="0" sldId="2147483678"/>
          </pc:sldLayoutMkLst>
        </pc:sldLayoutChg>
        <pc:sldLayoutChg chg="del">
          <pc:chgData name="PRERANA NAIK" userId="28fd4e9c0a013066" providerId="LiveId" clId="{263C460E-52E9-43C5-8389-7C92049A8B38}" dt="2023-10-06T18:28:25.973" v="3056" actId="2696"/>
          <pc:sldLayoutMkLst>
            <pc:docMk/>
            <pc:sldMasterMk cId="0" sldId="2147483681"/>
            <pc:sldLayoutMk cId="0" sldId="2147483679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" name="Google Shape;123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4253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49154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g1734a882cf6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4" name="Google Shape;1854;g1734a882cf6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" name="Google Shape;1300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g14d33840f0f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9" name="Google Shape;1899;g14d33840f0f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1734a882cf6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1734a882cf6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" name="Google Shape;1404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g1734a882cf6_0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" name="Google Shape;1404;g1734a882cf6_0_15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662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g1734a882cf6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8" name="Google Shape;1638;g1734a882cf6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0449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1734a882cf6_0_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1734a882cf6_0_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" name="Google Shape;138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" name="Google Shape;138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1329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552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" name="Google Shape;1523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4675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oogle Shape;624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5" name="Google Shape;625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6" name="Google Shape;626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9" name="Google Shape;639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" name="Google Shape;643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4" name="Google Shape;644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p16"/>
          <p:cNvSpPr txBox="1">
            <a:spLocks noGrp="1"/>
          </p:cNvSpPr>
          <p:nvPr>
            <p:ph type="subTitle" idx="1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  <p:grpSp>
        <p:nvGrpSpPr>
          <p:cNvPr id="649" name="Google Shape;649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0" name="Google Shape;650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1" name="Google Shape;651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4" name="Google Shape;664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2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6" name="Google Shape;696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7" name="Google Shape;697;p18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8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1" name="Google Shape;701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2" name="Google Shape;702;p18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18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11" name="Google Shape;711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2" name="Google Shape;712;p18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8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18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18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1" name="Google Shape;811;p22"/>
          <p:cNvSpPr txBox="1">
            <a:spLocks noGrp="1"/>
          </p:cNvSpPr>
          <p:nvPr>
            <p:ph type="subTitle" idx="1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p22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2"/>
          <p:cNvSpPr txBox="1">
            <a:spLocks noGrp="1"/>
          </p:cNvSpPr>
          <p:nvPr>
            <p:ph type="subTitle" idx="3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22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5" name="Google Shape;815;p22"/>
          <p:cNvSpPr txBox="1">
            <a:spLocks noGrp="1"/>
          </p:cNvSpPr>
          <p:nvPr>
            <p:ph type="subTitle" idx="5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16" name="Google Shape;816;p22"/>
          <p:cNvSpPr txBox="1">
            <a:spLocks noGrp="1"/>
          </p:cNvSpPr>
          <p:nvPr>
            <p:ph type="subTitle" idx="6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17" name="Google Shape;817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8" name="Google Shape;818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" name="Google Shape;828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29" name="Google Shape;829;p22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1" name="Google Shape;841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49" name="Google Shape;849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0" name="Google Shape;850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1" name="Google Shape;86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2" name="Google Shape;1092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3" name="Google Shape;1093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4" name="Google Shape;1094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5" name="Google Shape;110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" name="Google Shape;1115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6" name="Google Shape;1116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19" name="Google Shape;1119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" name="Google Shape;1121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2" name="Google Shape;1122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4" name="Google Shape;1124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" name="Google Shape;1126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7" name="Google Shape;1127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8" name="Google Shape;1128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9" name="Google Shape;1129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0" name="Google Shape;1130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1" name="Google Shape;1131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59" name="Google Shape;1159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7" name="Google Shape;1167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1" name="Google Shape;1171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2" name="Google Shape;1172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3" name="Google Shape;1173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4" name="Google Shape;1174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5" name="Google Shape;1175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3" name="Google Shape;1203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1" name="Google Shape;1211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5" name="Google Shape;1215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8" name="Google Shape;1218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1" name="Google Shape;1221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3" name="Google Shape;1223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4" name="Google Shape;1224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>
            <a:spLocks noGrp="1"/>
          </p:cNvSpPr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7" name="Google Shape;537;p13"/>
          <p:cNvSpPr txBox="1">
            <a:spLocks noGrp="1"/>
          </p:cNvSpPr>
          <p:nvPr>
            <p:ph type="subTitle" idx="1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8" name="Google Shape;538;p13"/>
          <p:cNvSpPr txBox="1">
            <a:spLocks noGrp="1"/>
          </p:cNvSpPr>
          <p:nvPr>
            <p:ph type="title" idx="2" hasCustomPrompt="1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9" name="Google Shape;539;p13"/>
          <p:cNvSpPr txBox="1">
            <a:spLocks noGrp="1"/>
          </p:cNvSpPr>
          <p:nvPr>
            <p:ph type="subTitle" idx="3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0" name="Google Shape;540;p13"/>
          <p:cNvSpPr txBox="1">
            <a:spLocks noGrp="1"/>
          </p:cNvSpPr>
          <p:nvPr>
            <p:ph type="subTitle" idx="4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13"/>
          <p:cNvSpPr txBox="1">
            <a:spLocks noGrp="1"/>
          </p:cNvSpPr>
          <p:nvPr>
            <p:ph type="title" idx="5" hasCustomPrompt="1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2" name="Google Shape;542;p13"/>
          <p:cNvSpPr txBox="1">
            <a:spLocks noGrp="1"/>
          </p:cNvSpPr>
          <p:nvPr>
            <p:ph type="subTitle" idx="6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3" name="Google Shape;543;p13"/>
          <p:cNvSpPr txBox="1">
            <a:spLocks noGrp="1"/>
          </p:cNvSpPr>
          <p:nvPr>
            <p:ph type="subTitle" idx="7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13"/>
          <p:cNvSpPr txBox="1">
            <a:spLocks noGrp="1"/>
          </p:cNvSpPr>
          <p:nvPr>
            <p:ph type="title" idx="8" hasCustomPrompt="1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5" name="Google Shape;545;p13"/>
          <p:cNvSpPr txBox="1">
            <a:spLocks noGrp="1"/>
          </p:cNvSpPr>
          <p:nvPr>
            <p:ph type="subTitle" idx="9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6" name="Google Shape;546;p13"/>
          <p:cNvSpPr txBox="1">
            <a:spLocks noGrp="1"/>
          </p:cNvSpPr>
          <p:nvPr>
            <p:ph type="subTitle" idx="13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13"/>
          <p:cNvSpPr txBox="1">
            <a:spLocks noGrp="1"/>
          </p:cNvSpPr>
          <p:nvPr>
            <p:ph type="title" idx="14" hasCustomPrompt="1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8" name="Google Shape;548;p13"/>
          <p:cNvSpPr txBox="1">
            <a:spLocks noGrp="1"/>
          </p:cNvSpPr>
          <p:nvPr>
            <p:ph type="subTitle" idx="15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9" name="Google Shape;549;p13"/>
          <p:cNvSpPr txBox="1">
            <a:spLocks noGrp="1"/>
          </p:cNvSpPr>
          <p:nvPr>
            <p:ph type="subTitle" idx="16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13"/>
          <p:cNvSpPr txBox="1">
            <a:spLocks noGrp="1"/>
          </p:cNvSpPr>
          <p:nvPr>
            <p:ph type="title" idx="17" hasCustomPrompt="1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1" name="Google Shape;551;p13"/>
          <p:cNvSpPr txBox="1">
            <a:spLocks noGrp="1"/>
          </p:cNvSpPr>
          <p:nvPr>
            <p:ph type="subTitle" idx="18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552" name="Google Shape;552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3" name="Google Shape;553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4" name="Google Shape;554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55" name="Google Shape;555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6" name="Google Shape;556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7" name="Google Shape;557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5" name="Google Shape;585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93" name="Google Shape;593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14"/>
          <p:cNvSpPr txBox="1">
            <a:spLocks noGrp="1"/>
          </p:cNvSpPr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8" name="Google Shape;598;p14"/>
          <p:cNvSpPr txBox="1">
            <a:spLocks noGrp="1"/>
          </p:cNvSpPr>
          <p:nvPr>
            <p:ph type="subTitle" idx="1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599" name="Google Shape;599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0" name="Google Shape;600;p14"/>
            <p:cNvSpPr/>
            <p:nvPr/>
          </p:nvSpPr>
          <p:spPr>
            <a:xfrm rot="-157512" flipH="1">
              <a:off x="7124135" y="209124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4"/>
            <p:cNvSpPr/>
            <p:nvPr/>
          </p:nvSpPr>
          <p:spPr>
            <a:xfrm rot="-157512" flipH="1">
              <a:off x="7112323" y="35256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rot="-157512" flipH="1">
              <a:off x="7729061" y="729798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rot="-157512" flipH="1">
              <a:off x="7756527" y="-35427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rot="-157512" flipH="1">
              <a:off x="8076682" y="-309131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rot="-157512" flipH="1">
              <a:off x="7450823" y="-324986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rot="-157512" flipH="1">
              <a:off x="8375904" y="240832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rot="-157512" flipH="1">
              <a:off x="7750020" y="224978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" name="Google Shape;608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09" name="Google Shape;609;p14"/>
            <p:cNvSpPr/>
            <p:nvPr/>
          </p:nvSpPr>
          <p:spPr>
            <a:xfrm rot="-157512" flipH="1">
              <a:off x="1392148" y="33295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 rot="-157512" flipH="1">
              <a:off x="1064998" y="386414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rot="-157512" flipH="1">
              <a:off x="1364223" y="440671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rot="-157512" flipH="1">
              <a:off x="119483" y="4382794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13" name="Google Shape;613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4" name="Google Shape;614;p14"/>
              <p:cNvSpPr/>
              <p:nvPr/>
            </p:nvSpPr>
            <p:spPr>
              <a:xfrm rot="-157512" flipH="1">
                <a:off x="1376547" y="4265784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4"/>
              <p:cNvSpPr/>
              <p:nvPr/>
            </p:nvSpPr>
            <p:spPr>
              <a:xfrm rot="-157512" flipH="1">
                <a:off x="1077325" y="3715820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rot="-157512" flipH="1">
                <a:off x="1404013" y="3181711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rot="-157512" flipH="1">
                <a:off x="451466" y="3699965"/>
                <a:ext cx="650167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rot="-157512" flipH="1">
                <a:off x="152244" y="3150001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rot="-157512" flipH="1">
                <a:off x="778129" y="316585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rot="-157512" flipH="1">
                <a:off x="124753" y="4234050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rot="-157512" flipH="1">
                <a:off x="423974" y="4784014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rot="-157512" flipH="1">
                <a:off x="1049859" y="479989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4" r:id="rId12"/>
    <p:sldLayoutId id="2147483668" r:id="rId13"/>
    <p:sldLayoutId id="2147483669" r:id="rId14"/>
    <p:sldLayoutId id="2147483676" r:id="rId15"/>
    <p:sldLayoutId id="2147483677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8" name="Google Shape;1238;p3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9" name="Google Shape;1239;p35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0" name="Google Shape;1240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1" name="Google Shape;1241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4" name="Google Shape;1244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7" name="Google Shape;1247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9" name="Google Shape;1249;p35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0" name="Google Shape;1250;p35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dirty="0"/>
              <a:t>FACIAL MASK</a:t>
            </a:r>
            <a:r>
              <a:rPr lang="en" sz="5200" dirty="0"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br>
              <a:rPr lang="en" sz="5200" dirty="0"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en" sz="5200" dirty="0">
                <a:latin typeface="Montserrat Black"/>
                <a:ea typeface="Montserrat Black"/>
                <a:cs typeface="Montserrat Black"/>
                <a:sym typeface="Montserrat Black"/>
              </a:rPr>
              <a:t>DETECTION</a:t>
            </a:r>
            <a:endParaRPr sz="52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Montserrat"/>
                <a:ea typeface="Montserrat"/>
                <a:cs typeface="Montserrat"/>
                <a:sym typeface="Montserrat"/>
              </a:rPr>
              <a:t>COMPUTER VISION</a:t>
            </a:r>
            <a:endParaRPr sz="28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40"/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51950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386" name="Google Shape;1386;p4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WHAT DOES OUR MODEL DO?</a:t>
            </a:r>
            <a:endParaRPr dirty="0"/>
          </a:p>
        </p:txBody>
      </p:sp>
      <p:pic>
        <p:nvPicPr>
          <p:cNvPr id="1387" name="Google Shape;1387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1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1" name="Google Shape;1391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MODEL</a:t>
            </a:r>
            <a:endParaRPr dirty="0"/>
          </a:p>
        </p:txBody>
      </p:sp>
      <p:grpSp>
        <p:nvGrpSpPr>
          <p:cNvPr id="1392" name="Google Shape;1392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3" name="Google Shape;1393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6" name="Google Shape;1396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" name="Google Shape;1398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9" name="Google Shape;139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1" name="Google Shape;1401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54969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39"/>
          <p:cNvSpPr/>
          <p:nvPr/>
        </p:nvSpPr>
        <p:spPr>
          <a:xfrm rot="5400000">
            <a:off x="1496537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4" name="Google Shape;1324;p39"/>
          <p:cNvSpPr/>
          <p:nvPr/>
        </p:nvSpPr>
        <p:spPr>
          <a:xfrm rot="5400000">
            <a:off x="4093948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5" name="Google Shape;1325;p39"/>
          <p:cNvSpPr/>
          <p:nvPr/>
        </p:nvSpPr>
        <p:spPr>
          <a:xfrm rot="5400000">
            <a:off x="6691361" y="1679967"/>
            <a:ext cx="956100" cy="8286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6" name="Google Shape;1326;p3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WORKING ON?</a:t>
            </a:r>
            <a:endParaRPr/>
          </a:p>
        </p:txBody>
      </p:sp>
      <p:sp>
        <p:nvSpPr>
          <p:cNvPr id="1327" name="Google Shape;1327;p39"/>
          <p:cNvSpPr txBox="1">
            <a:spLocks noGrp="1"/>
          </p:cNvSpPr>
          <p:nvPr>
            <p:ph type="subTitle" idx="1"/>
          </p:nvPr>
        </p:nvSpPr>
        <p:spPr>
          <a:xfrm>
            <a:off x="663533" y="3201046"/>
            <a:ext cx="2358654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FACES WITH MASK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dirty="0"/>
              <a:t>FACES WITHOUT MAKS</a:t>
            </a:r>
            <a:endParaRPr dirty="0"/>
          </a:p>
        </p:txBody>
      </p:sp>
      <p:sp>
        <p:nvSpPr>
          <p:cNvPr id="1328" name="Google Shape;1328;p39"/>
          <p:cNvSpPr txBox="1">
            <a:spLocks noGrp="1"/>
          </p:cNvSpPr>
          <p:nvPr>
            <p:ph type="subTitle" idx="2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WE DID A TOTAL OF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2295 ANNOTATIONS</a:t>
            </a:r>
            <a:endParaRPr dirty="0"/>
          </a:p>
        </p:txBody>
      </p:sp>
      <p:sp>
        <p:nvSpPr>
          <p:cNvPr id="1329" name="Google Shape;1329;p39"/>
          <p:cNvSpPr txBox="1">
            <a:spLocks noGrp="1"/>
          </p:cNvSpPr>
          <p:nvPr>
            <p:ph type="subTitle" idx="3"/>
          </p:nvPr>
        </p:nvSpPr>
        <p:spPr>
          <a:xfrm>
            <a:off x="6059837" y="3148821"/>
            <a:ext cx="2302189" cy="8604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AFTER GENERATING THE IMAGES WE ENDED UP WITH 5431 IMAGES</a:t>
            </a:r>
            <a:endParaRPr dirty="0"/>
          </a:p>
        </p:txBody>
      </p:sp>
      <p:sp>
        <p:nvSpPr>
          <p:cNvPr id="1330" name="Google Shape;1330;p39"/>
          <p:cNvSpPr txBox="1">
            <a:spLocks noGrp="1"/>
          </p:cNvSpPr>
          <p:nvPr>
            <p:ph type="subTitle" idx="4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DETECTS?</a:t>
            </a:r>
          </a:p>
        </p:txBody>
      </p:sp>
      <p:sp>
        <p:nvSpPr>
          <p:cNvPr id="1331" name="Google Shape;1331;p39"/>
          <p:cNvSpPr txBox="1">
            <a:spLocks noGrp="1"/>
          </p:cNvSpPr>
          <p:nvPr>
            <p:ph type="subTitle" idx="5"/>
          </p:nvPr>
        </p:nvSpPr>
        <p:spPr>
          <a:xfrm>
            <a:off x="3335267" y="2719733"/>
            <a:ext cx="2535438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ANNOTATIONS?</a:t>
            </a:r>
            <a:endParaRPr dirty="0"/>
          </a:p>
        </p:txBody>
      </p:sp>
      <p:sp>
        <p:nvSpPr>
          <p:cNvPr id="1332" name="Google Shape;1332;p39"/>
          <p:cNvSpPr txBox="1">
            <a:spLocks noGrp="1"/>
          </p:cNvSpPr>
          <p:nvPr>
            <p:ph type="subTitle" idx="6"/>
          </p:nvPr>
        </p:nvSpPr>
        <p:spPr>
          <a:xfrm>
            <a:off x="6137052" y="2718947"/>
            <a:ext cx="2095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DATASET?</a:t>
            </a:r>
            <a:endParaRPr dirty="0"/>
          </a:p>
        </p:txBody>
      </p:sp>
      <p:grpSp>
        <p:nvGrpSpPr>
          <p:cNvPr id="1333" name="Google Shape;1333;p39"/>
          <p:cNvGrpSpPr/>
          <p:nvPr/>
        </p:nvGrpSpPr>
        <p:grpSpPr>
          <a:xfrm>
            <a:off x="1708816" y="1793256"/>
            <a:ext cx="531542" cy="602023"/>
            <a:chOff x="4020665" y="1431080"/>
            <a:chExt cx="531542" cy="602023"/>
          </a:xfrm>
        </p:grpSpPr>
        <p:sp>
          <p:nvSpPr>
            <p:cNvPr id="1334" name="Google Shape;1334;p39"/>
            <p:cNvSpPr/>
            <p:nvPr/>
          </p:nvSpPr>
          <p:spPr>
            <a:xfrm>
              <a:off x="4094363" y="1495524"/>
              <a:ext cx="457844" cy="537579"/>
            </a:xfrm>
            <a:custGeom>
              <a:avLst/>
              <a:gdLst/>
              <a:ahLst/>
              <a:cxnLst/>
              <a:rect l="l" t="t" r="r" b="b"/>
              <a:pathLst>
                <a:path w="13804" h="16208" extrusionOk="0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9"/>
            <p:cNvSpPr/>
            <p:nvPr/>
          </p:nvSpPr>
          <p:spPr>
            <a:xfrm>
              <a:off x="4374363" y="1552008"/>
              <a:ext cx="121758" cy="122587"/>
            </a:xfrm>
            <a:custGeom>
              <a:avLst/>
              <a:gdLst/>
              <a:ahLst/>
              <a:cxnLst/>
              <a:rect l="l" t="t" r="r" b="b"/>
              <a:pathLst>
                <a:path w="3671" h="3696" extrusionOk="0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9"/>
            <p:cNvSpPr/>
            <p:nvPr/>
          </p:nvSpPr>
          <p:spPr>
            <a:xfrm>
              <a:off x="4404413" y="1582290"/>
              <a:ext cx="61658" cy="62023"/>
            </a:xfrm>
            <a:custGeom>
              <a:avLst/>
              <a:gdLst/>
              <a:ahLst/>
              <a:cxnLst/>
              <a:rect l="l" t="t" r="r" b="b"/>
              <a:pathLst>
                <a:path w="1859" h="1870" extrusionOk="0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9"/>
            <p:cNvSpPr/>
            <p:nvPr/>
          </p:nvSpPr>
          <p:spPr>
            <a:xfrm>
              <a:off x="4271843" y="1668559"/>
              <a:ext cx="51808" cy="115854"/>
            </a:xfrm>
            <a:custGeom>
              <a:avLst/>
              <a:gdLst/>
              <a:ahLst/>
              <a:cxnLst/>
              <a:rect l="l" t="t" r="r" b="b"/>
              <a:pathLst>
                <a:path w="1562" h="3493" extrusionOk="0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9"/>
            <p:cNvSpPr/>
            <p:nvPr/>
          </p:nvSpPr>
          <p:spPr>
            <a:xfrm>
              <a:off x="4288891" y="1431080"/>
              <a:ext cx="17678" cy="42255"/>
            </a:xfrm>
            <a:custGeom>
              <a:avLst/>
              <a:gdLst/>
              <a:ahLst/>
              <a:cxnLst/>
              <a:rect l="l" t="t" r="r" b="b"/>
              <a:pathLst>
                <a:path w="533" h="1274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9"/>
            <p:cNvSpPr/>
            <p:nvPr/>
          </p:nvSpPr>
          <p:spPr>
            <a:xfrm>
              <a:off x="4209985" y="1443252"/>
              <a:ext cx="26766" cy="41194"/>
            </a:xfrm>
            <a:custGeom>
              <a:avLst/>
              <a:gdLst/>
              <a:ahLst/>
              <a:cxnLst/>
              <a:rect l="l" t="t" r="r" b="b"/>
              <a:pathLst>
                <a:path w="807" h="1242" extrusionOk="0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9"/>
            <p:cNvSpPr/>
            <p:nvPr/>
          </p:nvSpPr>
          <p:spPr>
            <a:xfrm>
              <a:off x="4138675" y="1477348"/>
              <a:ext cx="33566" cy="38209"/>
            </a:xfrm>
            <a:custGeom>
              <a:avLst/>
              <a:gdLst/>
              <a:ahLst/>
              <a:cxnLst/>
              <a:rect l="l" t="t" r="r" b="b"/>
              <a:pathLst>
                <a:path w="1012" h="1152" extrusionOk="0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9"/>
            <p:cNvSpPr/>
            <p:nvPr/>
          </p:nvSpPr>
          <p:spPr>
            <a:xfrm>
              <a:off x="4080466" y="1530516"/>
              <a:ext cx="38574" cy="33433"/>
            </a:xfrm>
            <a:custGeom>
              <a:avLst/>
              <a:gdLst/>
              <a:ahLst/>
              <a:cxnLst/>
              <a:rect l="l" t="t" r="r" b="b"/>
              <a:pathLst>
                <a:path w="1163" h="1008" extrusionOk="0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9"/>
            <p:cNvSpPr/>
            <p:nvPr/>
          </p:nvSpPr>
          <p:spPr>
            <a:xfrm>
              <a:off x="4039604" y="1598244"/>
              <a:ext cx="42587" cy="27363"/>
            </a:xfrm>
            <a:custGeom>
              <a:avLst/>
              <a:gdLst/>
              <a:ahLst/>
              <a:cxnLst/>
              <a:rect l="l" t="t" r="r" b="b"/>
              <a:pathLst>
                <a:path w="1284" h="825" extrusionOk="0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9"/>
            <p:cNvSpPr/>
            <p:nvPr/>
          </p:nvSpPr>
          <p:spPr>
            <a:xfrm>
              <a:off x="4020665" y="1674861"/>
              <a:ext cx="42985" cy="20464"/>
            </a:xfrm>
            <a:custGeom>
              <a:avLst/>
              <a:gdLst/>
              <a:ahLst/>
              <a:cxnLst/>
              <a:rect l="l" t="t" r="r" b="b"/>
              <a:pathLst>
                <a:path w="1296" h="617" extrusionOk="0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9"/>
            <p:cNvSpPr/>
            <p:nvPr/>
          </p:nvSpPr>
          <p:spPr>
            <a:xfrm>
              <a:off x="4023584" y="1749587"/>
              <a:ext cx="43217" cy="21990"/>
            </a:xfrm>
            <a:custGeom>
              <a:avLst/>
              <a:gdLst/>
              <a:ahLst/>
              <a:cxnLst/>
              <a:rect l="l" t="t" r="r" b="b"/>
              <a:pathLst>
                <a:path w="1303" h="663" extrusionOk="0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9"/>
            <p:cNvSpPr/>
            <p:nvPr/>
          </p:nvSpPr>
          <p:spPr>
            <a:xfrm>
              <a:off x="4048625" y="1817647"/>
              <a:ext cx="42023" cy="28723"/>
            </a:xfrm>
            <a:custGeom>
              <a:avLst/>
              <a:gdLst/>
              <a:ahLst/>
              <a:cxnLst/>
              <a:rect l="l" t="t" r="r" b="b"/>
              <a:pathLst>
                <a:path w="1267" h="866" extrusionOk="0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9"/>
            <p:cNvSpPr/>
            <p:nvPr/>
          </p:nvSpPr>
          <p:spPr>
            <a:xfrm>
              <a:off x="4094861" y="1876121"/>
              <a:ext cx="37313" cy="34594"/>
            </a:xfrm>
            <a:custGeom>
              <a:avLst/>
              <a:gdLst/>
              <a:ahLst/>
              <a:cxnLst/>
              <a:rect l="l" t="t" r="r" b="b"/>
              <a:pathLst>
                <a:path w="1125" h="1043" extrusionOk="0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9"/>
            <p:cNvSpPr/>
            <p:nvPr/>
          </p:nvSpPr>
          <p:spPr>
            <a:xfrm>
              <a:off x="4190814" y="1648659"/>
              <a:ext cx="51841" cy="52371"/>
            </a:xfrm>
            <a:custGeom>
              <a:avLst/>
              <a:gdLst/>
              <a:ahLst/>
              <a:cxnLst/>
              <a:rect l="l" t="t" r="r" b="b"/>
              <a:pathLst>
                <a:path w="1563" h="1579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9"/>
            <p:cNvSpPr/>
            <p:nvPr/>
          </p:nvSpPr>
          <p:spPr>
            <a:xfrm>
              <a:off x="4231047" y="1581063"/>
              <a:ext cx="51841" cy="52405"/>
            </a:xfrm>
            <a:custGeom>
              <a:avLst/>
              <a:gdLst/>
              <a:ahLst/>
              <a:cxnLst/>
              <a:rect l="l" t="t" r="r" b="b"/>
              <a:pathLst>
                <a:path w="1563" h="1580" extrusionOk="0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" name="Google Shape;1349;p39"/>
          <p:cNvGrpSpPr/>
          <p:nvPr/>
        </p:nvGrpSpPr>
        <p:grpSpPr>
          <a:xfrm>
            <a:off x="4276642" y="1793289"/>
            <a:ext cx="590713" cy="601957"/>
            <a:chOff x="1230449" y="2288393"/>
            <a:chExt cx="590713" cy="601957"/>
          </a:xfrm>
        </p:grpSpPr>
        <p:sp>
          <p:nvSpPr>
            <p:cNvPr id="1350" name="Google Shape;1350;p39"/>
            <p:cNvSpPr/>
            <p:nvPr/>
          </p:nvSpPr>
          <p:spPr>
            <a:xfrm>
              <a:off x="1293202" y="2564645"/>
              <a:ext cx="80995" cy="55556"/>
            </a:xfrm>
            <a:custGeom>
              <a:avLst/>
              <a:gdLst/>
              <a:ahLst/>
              <a:cxnLst/>
              <a:rect l="l" t="t" r="r" b="b"/>
              <a:pathLst>
                <a:path w="2442" h="1675" extrusionOk="0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9"/>
            <p:cNvSpPr/>
            <p:nvPr/>
          </p:nvSpPr>
          <p:spPr>
            <a:xfrm>
              <a:off x="1327796" y="2667796"/>
              <a:ext cx="129287" cy="53798"/>
            </a:xfrm>
            <a:custGeom>
              <a:avLst/>
              <a:gdLst/>
              <a:ahLst/>
              <a:cxnLst/>
              <a:rect l="l" t="t" r="r" b="b"/>
              <a:pathLst>
                <a:path w="3898" h="1622" extrusionOk="0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9"/>
            <p:cNvSpPr/>
            <p:nvPr/>
          </p:nvSpPr>
          <p:spPr>
            <a:xfrm>
              <a:off x="1474695" y="2667796"/>
              <a:ext cx="54229" cy="17645"/>
            </a:xfrm>
            <a:custGeom>
              <a:avLst/>
              <a:gdLst/>
              <a:ahLst/>
              <a:cxnLst/>
              <a:rect l="l" t="t" r="r" b="b"/>
              <a:pathLst>
                <a:path w="1635" h="532" extrusionOk="0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9"/>
            <p:cNvSpPr/>
            <p:nvPr/>
          </p:nvSpPr>
          <p:spPr>
            <a:xfrm>
              <a:off x="1394429" y="2496453"/>
              <a:ext cx="72504" cy="72206"/>
            </a:xfrm>
            <a:custGeom>
              <a:avLst/>
              <a:gdLst/>
              <a:ahLst/>
              <a:cxnLst/>
              <a:rect l="l" t="t" r="r" b="b"/>
              <a:pathLst>
                <a:path w="2186" h="2177" extrusionOk="0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9"/>
            <p:cNvSpPr/>
            <p:nvPr/>
          </p:nvSpPr>
          <p:spPr>
            <a:xfrm>
              <a:off x="1400798" y="2363053"/>
              <a:ext cx="49585" cy="45141"/>
            </a:xfrm>
            <a:custGeom>
              <a:avLst/>
              <a:gdLst/>
              <a:ahLst/>
              <a:cxnLst/>
              <a:rect l="l" t="t" r="r" b="b"/>
              <a:pathLst>
                <a:path w="1495" h="1361" extrusionOk="0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9"/>
            <p:cNvSpPr/>
            <p:nvPr/>
          </p:nvSpPr>
          <p:spPr>
            <a:xfrm>
              <a:off x="1403351" y="2707033"/>
              <a:ext cx="52902" cy="87761"/>
            </a:xfrm>
            <a:custGeom>
              <a:avLst/>
              <a:gdLst/>
              <a:ahLst/>
              <a:cxnLst/>
              <a:rect l="l" t="t" r="r" b="b"/>
              <a:pathLst>
                <a:path w="1595" h="2646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9"/>
            <p:cNvSpPr/>
            <p:nvPr/>
          </p:nvSpPr>
          <p:spPr>
            <a:xfrm>
              <a:off x="1493600" y="2499405"/>
              <a:ext cx="47695" cy="77413"/>
            </a:xfrm>
            <a:custGeom>
              <a:avLst/>
              <a:gdLst/>
              <a:ahLst/>
              <a:cxnLst/>
              <a:rect l="l" t="t" r="r" b="b"/>
              <a:pathLst>
                <a:path w="1438" h="2334" extrusionOk="0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9"/>
            <p:cNvSpPr/>
            <p:nvPr/>
          </p:nvSpPr>
          <p:spPr>
            <a:xfrm>
              <a:off x="1338244" y="2443319"/>
              <a:ext cx="62919" cy="107761"/>
            </a:xfrm>
            <a:custGeom>
              <a:avLst/>
              <a:gdLst/>
              <a:ahLst/>
              <a:cxnLst/>
              <a:rect l="l" t="t" r="r" b="b"/>
              <a:pathLst>
                <a:path w="1897" h="3249" extrusionOk="0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9"/>
            <p:cNvSpPr/>
            <p:nvPr/>
          </p:nvSpPr>
          <p:spPr>
            <a:xfrm>
              <a:off x="1731544" y="2442954"/>
              <a:ext cx="60166" cy="59934"/>
            </a:xfrm>
            <a:custGeom>
              <a:avLst/>
              <a:gdLst/>
              <a:ahLst/>
              <a:cxnLst/>
              <a:rect l="l" t="t" r="r" b="b"/>
              <a:pathLst>
                <a:path w="1814" h="1807" extrusionOk="0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9"/>
            <p:cNvSpPr/>
            <p:nvPr/>
          </p:nvSpPr>
          <p:spPr>
            <a:xfrm>
              <a:off x="1761030" y="2668626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9"/>
            <p:cNvSpPr/>
            <p:nvPr/>
          </p:nvSpPr>
          <p:spPr>
            <a:xfrm>
              <a:off x="1725408" y="2546768"/>
              <a:ext cx="77280" cy="76119"/>
            </a:xfrm>
            <a:custGeom>
              <a:avLst/>
              <a:gdLst/>
              <a:ahLst/>
              <a:cxnLst/>
              <a:rect l="l" t="t" r="r" b="b"/>
              <a:pathLst>
                <a:path w="2330" h="2295" extrusionOk="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9"/>
            <p:cNvSpPr/>
            <p:nvPr/>
          </p:nvSpPr>
          <p:spPr>
            <a:xfrm>
              <a:off x="1722655" y="2760698"/>
              <a:ext cx="60133" cy="59934"/>
            </a:xfrm>
            <a:custGeom>
              <a:avLst/>
              <a:gdLst/>
              <a:ahLst/>
              <a:cxnLst/>
              <a:rect l="l" t="t" r="r" b="b"/>
              <a:pathLst>
                <a:path w="1813" h="1807" extrusionOk="0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9"/>
            <p:cNvSpPr/>
            <p:nvPr/>
          </p:nvSpPr>
          <p:spPr>
            <a:xfrm>
              <a:off x="1230449" y="2288393"/>
              <a:ext cx="510547" cy="601957"/>
            </a:xfrm>
            <a:custGeom>
              <a:avLst/>
              <a:gdLst/>
              <a:ahLst/>
              <a:cxnLst/>
              <a:rect l="l" t="t" r="r" b="b"/>
              <a:pathLst>
                <a:path w="15393" h="18149" extrusionOk="0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" name="Google Shape;1363;p39"/>
          <p:cNvGrpSpPr/>
          <p:nvPr/>
        </p:nvGrpSpPr>
        <p:grpSpPr>
          <a:xfrm>
            <a:off x="6876691" y="1793256"/>
            <a:ext cx="585440" cy="602023"/>
            <a:chOff x="1888890" y="3144712"/>
            <a:chExt cx="585440" cy="602023"/>
          </a:xfrm>
        </p:grpSpPr>
        <p:sp>
          <p:nvSpPr>
            <p:cNvPr id="1364" name="Google Shape;1364;p39"/>
            <p:cNvSpPr/>
            <p:nvPr/>
          </p:nvSpPr>
          <p:spPr>
            <a:xfrm>
              <a:off x="2170085" y="3159206"/>
              <a:ext cx="53532" cy="53499"/>
            </a:xfrm>
            <a:custGeom>
              <a:avLst/>
              <a:gdLst/>
              <a:ahLst/>
              <a:cxnLst/>
              <a:rect l="l" t="t" r="r" b="b"/>
              <a:pathLst>
                <a:path w="1614" h="1613" extrusionOk="0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9"/>
            <p:cNvSpPr/>
            <p:nvPr/>
          </p:nvSpPr>
          <p:spPr>
            <a:xfrm>
              <a:off x="1981726" y="3530782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9"/>
            <p:cNvSpPr/>
            <p:nvPr/>
          </p:nvSpPr>
          <p:spPr>
            <a:xfrm>
              <a:off x="1915424" y="3185475"/>
              <a:ext cx="53532" cy="53532"/>
            </a:xfrm>
            <a:custGeom>
              <a:avLst/>
              <a:gdLst/>
              <a:ahLst/>
              <a:cxnLst/>
              <a:rect l="l" t="t" r="r" b="b"/>
              <a:pathLst>
                <a:path w="1614" h="1614" extrusionOk="0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9"/>
            <p:cNvSpPr/>
            <p:nvPr/>
          </p:nvSpPr>
          <p:spPr>
            <a:xfrm>
              <a:off x="1920565" y="3144712"/>
              <a:ext cx="553765" cy="602023"/>
            </a:xfrm>
            <a:custGeom>
              <a:avLst/>
              <a:gdLst/>
              <a:ahLst/>
              <a:cxnLst/>
              <a:rect l="l" t="t" r="r" b="b"/>
              <a:pathLst>
                <a:path w="16696" h="18151" extrusionOk="0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9"/>
            <p:cNvSpPr/>
            <p:nvPr/>
          </p:nvSpPr>
          <p:spPr>
            <a:xfrm>
              <a:off x="2083584" y="3504447"/>
              <a:ext cx="70381" cy="70348"/>
            </a:xfrm>
            <a:custGeom>
              <a:avLst/>
              <a:gdLst/>
              <a:ahLst/>
              <a:cxnLst/>
              <a:rect l="l" t="t" r="r" b="b"/>
              <a:pathLst>
                <a:path w="2122" h="2121" extrusionOk="0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9"/>
            <p:cNvSpPr/>
            <p:nvPr/>
          </p:nvSpPr>
          <p:spPr>
            <a:xfrm>
              <a:off x="1888890" y="3314662"/>
              <a:ext cx="83449" cy="63350"/>
            </a:xfrm>
            <a:custGeom>
              <a:avLst/>
              <a:gdLst/>
              <a:ahLst/>
              <a:cxnLst/>
              <a:rect l="l" t="t" r="r" b="b"/>
              <a:pathLst>
                <a:path w="2516" h="1910" extrusionOk="0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9"/>
            <p:cNvSpPr/>
            <p:nvPr/>
          </p:nvSpPr>
          <p:spPr>
            <a:xfrm>
              <a:off x="2293368" y="3432705"/>
              <a:ext cx="100896" cy="53035"/>
            </a:xfrm>
            <a:custGeom>
              <a:avLst/>
              <a:gdLst/>
              <a:ahLst/>
              <a:cxnLst/>
              <a:rect l="l" t="t" r="r" b="b"/>
              <a:pathLst>
                <a:path w="3042" h="1599" extrusionOk="0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" name="Google Shape;1371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72" name="Google Shape;1372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39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75" name="Google Shape;1375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" name="Google Shape;1377;p39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78" name="Google Shape;1378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9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80" name="Google Shape;1380;p39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40"/>
          <p:cNvSpPr txBox="1">
            <a:spLocks noGrp="1"/>
          </p:cNvSpPr>
          <p:nvPr>
            <p:ph type="title" idx="2"/>
          </p:nvPr>
        </p:nvSpPr>
        <p:spPr>
          <a:xfrm>
            <a:off x="719999" y="1496250"/>
            <a:ext cx="1519505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386" name="Google Shape;1386;p4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WHAT EXTRA FEATURE COULD BE ADDED?</a:t>
            </a:r>
            <a:endParaRPr dirty="0"/>
          </a:p>
        </p:txBody>
      </p:sp>
      <p:pic>
        <p:nvPicPr>
          <p:cNvPr id="1387" name="Google Shape;1387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1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1" name="Google Shape;1391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IMPROVEMENTS?</a:t>
            </a:r>
            <a:endParaRPr dirty="0"/>
          </a:p>
        </p:txBody>
      </p:sp>
      <p:grpSp>
        <p:nvGrpSpPr>
          <p:cNvPr id="1392" name="Google Shape;1392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3" name="Google Shape;1393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6" name="Google Shape;1396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" name="Google Shape;1398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9" name="Google Shape;139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1" name="Google Shape;1401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5585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53"/>
          <p:cNvSpPr txBox="1">
            <a:spLocks noGrp="1"/>
          </p:cNvSpPr>
          <p:nvPr>
            <p:ph type="title"/>
          </p:nvPr>
        </p:nvSpPr>
        <p:spPr>
          <a:xfrm>
            <a:off x="-240636" y="713599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i="0" dirty="0">
                <a:effectLst/>
                <a:latin typeface="Montserrat Black" panose="00000A00000000000000" pitchFamily="2" charset="0"/>
              </a:rPr>
              <a:t>Proper Mask Fit Detection</a:t>
            </a:r>
            <a:endParaRPr dirty="0">
              <a:latin typeface="Montserrat Black" panose="00000A00000000000000" pitchFamily="2" charset="0"/>
            </a:endParaRPr>
          </a:p>
        </p:txBody>
      </p:sp>
      <p:sp>
        <p:nvSpPr>
          <p:cNvPr id="1857" name="Google Shape;1857;p53"/>
          <p:cNvSpPr txBox="1">
            <a:spLocks noGrp="1"/>
          </p:cNvSpPr>
          <p:nvPr>
            <p:ph type="subTitle" idx="1"/>
          </p:nvPr>
        </p:nvSpPr>
        <p:spPr>
          <a:xfrm>
            <a:off x="644591" y="1512378"/>
            <a:ext cx="4466400" cy="23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Go beyond binary detection to identify whether a mask is worn properly, covering both the nose and mouth, or if it is worn incorrectly.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1" dirty="0">
              <a:solidFill>
                <a:srgbClr val="D1D5DB"/>
              </a:solidFill>
              <a:latin typeface="Söh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e.g., only covering the chin.</a:t>
            </a:r>
            <a:endParaRPr sz="2000" b="1" dirty="0"/>
          </a:p>
        </p:txBody>
      </p:sp>
      <p:grpSp>
        <p:nvGrpSpPr>
          <p:cNvPr id="1858" name="Google Shape;1858;p53"/>
          <p:cNvGrpSpPr/>
          <p:nvPr/>
        </p:nvGrpSpPr>
        <p:grpSpPr>
          <a:xfrm>
            <a:off x="1235075" y="4054275"/>
            <a:ext cx="76825" cy="76800"/>
            <a:chOff x="3104875" y="1099400"/>
            <a:chExt cx="76825" cy="76800"/>
          </a:xfrm>
        </p:grpSpPr>
        <p:sp>
          <p:nvSpPr>
            <p:cNvPr id="1859" name="Google Shape;1859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4" name="Google Shape;1864;p53"/>
          <p:cNvGrpSpPr/>
          <p:nvPr/>
        </p:nvGrpSpPr>
        <p:grpSpPr>
          <a:xfrm>
            <a:off x="5376475" y="3066125"/>
            <a:ext cx="76825" cy="76800"/>
            <a:chOff x="3104875" y="1099400"/>
            <a:chExt cx="76825" cy="76800"/>
          </a:xfrm>
        </p:grpSpPr>
        <p:sp>
          <p:nvSpPr>
            <p:cNvPr id="1865" name="Google Shape;1865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53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67" name="Google Shape;1867;p53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6219637" y="2590174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8" name="Google Shape;1868;p53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8866461">
            <a:off x="7184037" y="18839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9" name="Google Shape;1869;p53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6">
            <a:off x="5673206" y="1367046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0" name="Google Shape;1870;p53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406513">
            <a:off x="5138385" y="3649387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1" name="Google Shape;1871;p53"/>
          <p:cNvPicPr preferRelativeResize="0"/>
          <p:nvPr/>
        </p:nvPicPr>
        <p:blipFill rotWithShape="1">
          <a:blip r:embed="rId7">
            <a:alphaModFix/>
          </a:blip>
          <a:srcRect l="25537" t="7152" r="23467" b="5838"/>
          <a:stretch/>
        </p:blipFill>
        <p:spPr>
          <a:xfrm>
            <a:off x="6634726" y="778425"/>
            <a:ext cx="1671077" cy="16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2" name="Google Shape;1302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484075" y="2724275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3" name="Google Shape;1303;p38"/>
          <p:cNvSpPr txBox="1">
            <a:spLocks noGrp="1"/>
          </p:cNvSpPr>
          <p:nvPr>
            <p:ph type="title"/>
          </p:nvPr>
        </p:nvSpPr>
        <p:spPr>
          <a:xfrm>
            <a:off x="4037387" y="1554505"/>
            <a:ext cx="5019179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i="0" dirty="0">
                <a:effectLst/>
                <a:latin typeface="Montserrat Black" panose="00000A00000000000000" pitchFamily="2" charset="0"/>
              </a:rPr>
              <a:t>Privacy Preservation</a:t>
            </a:r>
            <a:endParaRPr dirty="0">
              <a:latin typeface="Montserrat Black" panose="00000A00000000000000" pitchFamily="2" charset="0"/>
            </a:endParaRPr>
          </a:p>
        </p:txBody>
      </p:sp>
      <p:sp>
        <p:nvSpPr>
          <p:cNvPr id="1304" name="Google Shape;1304;p38"/>
          <p:cNvSpPr txBox="1">
            <a:spLocks noGrp="1"/>
          </p:cNvSpPr>
          <p:nvPr>
            <p:ph type="subTitle" idx="1"/>
          </p:nvPr>
        </p:nvSpPr>
        <p:spPr>
          <a:xfrm>
            <a:off x="4037384" y="2201126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Implement privacy-preserving techniques to process images without storing or transmitting sensitive facial data.</a:t>
            </a:r>
            <a:endParaRPr sz="2000" dirty="0"/>
          </a:p>
        </p:txBody>
      </p:sp>
      <p:pic>
        <p:nvPicPr>
          <p:cNvPr id="1305" name="Google Shape;1305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491599" y="33347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6" name="Google Shape;1306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103">
            <a:off x="5083338" y="47353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7" name="Google Shape;1307;p38"/>
          <p:cNvPicPr preferRelativeResize="0"/>
          <p:nvPr/>
        </p:nvPicPr>
        <p:blipFill rotWithShape="1">
          <a:blip r:embed="rId6">
            <a:alphaModFix/>
          </a:blip>
          <a:srcRect l="18647" t="7960" r="8852" b="8336"/>
          <a:stretch/>
        </p:blipFill>
        <p:spPr>
          <a:xfrm rot="-1152297">
            <a:off x="2228325" y="1412887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8" name="Google Shape;1308;p38"/>
          <p:cNvPicPr preferRelativeResize="0"/>
          <p:nvPr/>
        </p:nvPicPr>
        <p:blipFill rotWithShape="1">
          <a:blip r:embed="rId7">
            <a:alphaModFix/>
          </a:blip>
          <a:srcRect l="15236" r="10474"/>
          <a:stretch/>
        </p:blipFill>
        <p:spPr>
          <a:xfrm rot="1220421">
            <a:off x="1665699" y="2919147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9" name="Google Shape;1309;p38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3321565">
            <a:off x="3843063" y="3766862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0" name="Google Shape;1310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1" name="Google Shape;1311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4" name="Google Shape;1314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38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317" name="Google Shape;1317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1" name="Google Shape;1901;p55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5865751" y="384075"/>
            <a:ext cx="1671077" cy="160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2" name="Google Shape;1902;p55"/>
          <p:cNvSpPr txBox="1">
            <a:spLocks noGrp="1"/>
          </p:cNvSpPr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i="0" dirty="0">
                <a:effectLst/>
                <a:latin typeface="Montserrat Black" panose="00000A00000000000000" pitchFamily="2" charset="0"/>
              </a:rPr>
              <a:t>Dynamic Updates</a:t>
            </a:r>
            <a:endParaRPr dirty="0">
              <a:latin typeface="Montserrat Black" panose="00000A00000000000000" pitchFamily="2" charset="0"/>
            </a:endParaRPr>
          </a:p>
        </p:txBody>
      </p:sp>
      <p:sp>
        <p:nvSpPr>
          <p:cNvPr id="1903" name="Google Shape;1903;p55"/>
          <p:cNvSpPr txBox="1">
            <a:spLocks noGrp="1"/>
          </p:cNvSpPr>
          <p:nvPr>
            <p:ph type="subTitle" idx="1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Create models that can adapt to changing conditions, such as different mask designs, new mask types, or evolving health guidelines.</a:t>
            </a:r>
            <a:endParaRPr sz="2000" dirty="0"/>
          </a:p>
        </p:txBody>
      </p:sp>
      <p:grpSp>
        <p:nvGrpSpPr>
          <p:cNvPr id="1904" name="Google Shape;1904;p55"/>
          <p:cNvGrpSpPr/>
          <p:nvPr/>
        </p:nvGrpSpPr>
        <p:grpSpPr>
          <a:xfrm>
            <a:off x="2508425" y="3974075"/>
            <a:ext cx="76825" cy="76800"/>
            <a:chOff x="3104875" y="1099400"/>
            <a:chExt cx="76825" cy="76800"/>
          </a:xfrm>
        </p:grpSpPr>
        <p:sp>
          <p:nvSpPr>
            <p:cNvPr id="1905" name="Google Shape;1905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7" name="Google Shape;1907;p55"/>
          <p:cNvGrpSpPr/>
          <p:nvPr/>
        </p:nvGrpSpPr>
        <p:grpSpPr>
          <a:xfrm>
            <a:off x="3880625" y="914550"/>
            <a:ext cx="76825" cy="76800"/>
            <a:chOff x="3104875" y="1099400"/>
            <a:chExt cx="76825" cy="76800"/>
          </a:xfrm>
        </p:grpSpPr>
        <p:sp>
          <p:nvSpPr>
            <p:cNvPr id="1908" name="Google Shape;1908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0" name="Google Shape;1910;p55"/>
          <p:cNvGrpSpPr/>
          <p:nvPr/>
        </p:nvGrpSpPr>
        <p:grpSpPr>
          <a:xfrm>
            <a:off x="5496800" y="2992425"/>
            <a:ext cx="76825" cy="76800"/>
            <a:chOff x="3104875" y="1099400"/>
            <a:chExt cx="76825" cy="76800"/>
          </a:xfrm>
        </p:grpSpPr>
        <p:sp>
          <p:nvSpPr>
            <p:cNvPr id="1911" name="Google Shape;1911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913" name="Google Shape;1913;p55"/>
          <p:cNvPicPr preferRelativeResize="0"/>
          <p:nvPr/>
        </p:nvPicPr>
        <p:blipFill rotWithShape="1">
          <a:blip r:embed="rId4">
            <a:alphaModFix/>
          </a:blip>
          <a:srcRect l="24331" t="5721" r="23342" b="4591"/>
          <a:stretch/>
        </p:blipFill>
        <p:spPr>
          <a:xfrm rot="3189503">
            <a:off x="6334036" y="2295000"/>
            <a:ext cx="1857375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4" name="Google Shape;1914;p55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-8866461">
            <a:off x="5681762" y="2864743"/>
            <a:ext cx="1535572" cy="1375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5" name="Google Shape;1915;p55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1203246">
            <a:off x="7347606" y="1729371"/>
            <a:ext cx="1115441" cy="1053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6" name="Google Shape;1916;p55"/>
          <p:cNvPicPr preferRelativeResize="0"/>
          <p:nvPr/>
        </p:nvPicPr>
        <p:blipFill rotWithShape="1">
          <a:blip r:embed="rId7">
            <a:alphaModFix/>
          </a:blip>
          <a:srcRect l="18647" t="7960" r="8852" b="8336"/>
          <a:stretch/>
        </p:blipFill>
        <p:spPr>
          <a:xfrm rot="-1406505">
            <a:off x="5352664" y="1240081"/>
            <a:ext cx="1891408" cy="12283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p42"/>
          <p:cNvSpPr txBox="1">
            <a:spLocks noGrp="1"/>
          </p:cNvSpPr>
          <p:nvPr>
            <p:ph type="title"/>
          </p:nvPr>
        </p:nvSpPr>
        <p:spPr>
          <a:xfrm>
            <a:off x="2131935" y="1523844"/>
            <a:ext cx="6329712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i="0" dirty="0">
                <a:effectLst/>
                <a:latin typeface="Montserrat Black" panose="00000A00000000000000" pitchFamily="2" charset="0"/>
              </a:rPr>
              <a:t>Human Pose Estimation</a:t>
            </a:r>
            <a:endParaRPr dirty="0">
              <a:latin typeface="Montserrat Black" panose="00000A00000000000000" pitchFamily="2" charset="0"/>
            </a:endParaRPr>
          </a:p>
        </p:txBody>
      </p:sp>
      <p:sp>
        <p:nvSpPr>
          <p:cNvPr id="1425" name="Google Shape;1425;p42"/>
          <p:cNvSpPr txBox="1">
            <a:spLocks noGrp="1"/>
          </p:cNvSpPr>
          <p:nvPr>
            <p:ph type="subTitle" idx="1"/>
          </p:nvPr>
        </p:nvSpPr>
        <p:spPr>
          <a:xfrm>
            <a:off x="3511448" y="2272800"/>
            <a:ext cx="4950199" cy="15693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Combine mask detection with human pose estimation to assess whether an individual is maintaining proper social distancing and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following safety guidelines</a:t>
            </a: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dirty="0"/>
          </a:p>
        </p:txBody>
      </p:sp>
      <p:pic>
        <p:nvPicPr>
          <p:cNvPr id="1426" name="Google Shape;1426;p42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7" name="Google Shape;1427;p42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28" name="Google Shape;1428;p4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29" name="Google Shape;1429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31" name="Google Shape;1431;p42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32" name="Google Shape;1432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34" name="Google Shape;1434;p42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5" name="Google Shape;1435;p42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36" name="Google Shape;1436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8" name="Google Shape;1438;p42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39" name="Google Shape;1439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2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6" name="Google Shape;1406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5129582" y="3605796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0" name="Google Shape;1410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1" name="Google Shape;1411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4" name="Google Shape;1414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" name="Google Shape;1416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7" name="Google Shape;1417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9" name="Google Shape;1419;p41"/>
          <p:cNvSpPr txBox="1">
            <a:spLocks noGrp="1"/>
          </p:cNvSpPr>
          <p:nvPr>
            <p:ph type="title"/>
          </p:nvPr>
        </p:nvSpPr>
        <p:spPr>
          <a:xfrm>
            <a:off x="943050" y="1055450"/>
            <a:ext cx="72579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ANY</a:t>
            </a:r>
            <a:br>
              <a:rPr lang="en" sz="8000" dirty="0"/>
            </a:br>
            <a:r>
              <a:rPr lang="en" sz="8000" dirty="0"/>
              <a:t> </a:t>
            </a:r>
            <a:r>
              <a:rPr lang="en" sz="8000" dirty="0">
                <a:latin typeface="Montserrat"/>
                <a:sym typeface="Montserrat"/>
              </a:rPr>
              <a:t>QUESTIONS?</a:t>
            </a:r>
            <a:endParaRPr sz="8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6" name="Google Shape;1406;p41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7219350" y="2823400"/>
            <a:ext cx="1739952" cy="17806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7" name="Google Shape;1407;p41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152297">
            <a:off x="7181325" y="246575"/>
            <a:ext cx="1647827" cy="107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4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408399" y="3540122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9" name="Google Shape;1409;p4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3321565">
            <a:off x="5129582" y="3605796"/>
            <a:ext cx="652200" cy="6162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0" name="Google Shape;1410;p41"/>
          <p:cNvGrpSpPr/>
          <p:nvPr/>
        </p:nvGrpSpPr>
        <p:grpSpPr>
          <a:xfrm>
            <a:off x="1241825" y="3080475"/>
            <a:ext cx="76825" cy="76800"/>
            <a:chOff x="3104875" y="1099400"/>
            <a:chExt cx="76825" cy="76800"/>
          </a:xfrm>
        </p:grpSpPr>
        <p:sp>
          <p:nvSpPr>
            <p:cNvPr id="1411" name="Google Shape;1411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3" name="Google Shape;1413;p41"/>
          <p:cNvGrpSpPr/>
          <p:nvPr/>
        </p:nvGrpSpPr>
        <p:grpSpPr>
          <a:xfrm>
            <a:off x="4870450" y="743250"/>
            <a:ext cx="76825" cy="76800"/>
            <a:chOff x="3104875" y="1099400"/>
            <a:chExt cx="76825" cy="76800"/>
          </a:xfrm>
        </p:grpSpPr>
        <p:sp>
          <p:nvSpPr>
            <p:cNvPr id="1414" name="Google Shape;1414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6" name="Google Shape;1416;p41"/>
          <p:cNvGrpSpPr/>
          <p:nvPr/>
        </p:nvGrpSpPr>
        <p:grpSpPr>
          <a:xfrm>
            <a:off x="8200950" y="2377875"/>
            <a:ext cx="76825" cy="76800"/>
            <a:chOff x="3104875" y="1099400"/>
            <a:chExt cx="76825" cy="76800"/>
          </a:xfrm>
        </p:grpSpPr>
        <p:sp>
          <p:nvSpPr>
            <p:cNvPr id="1417" name="Google Shape;1417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9" name="Google Shape;1419;p41"/>
          <p:cNvSpPr txBox="1">
            <a:spLocks noGrp="1"/>
          </p:cNvSpPr>
          <p:nvPr>
            <p:ph type="title"/>
          </p:nvPr>
        </p:nvSpPr>
        <p:spPr>
          <a:xfrm>
            <a:off x="943049" y="1864638"/>
            <a:ext cx="7334726" cy="7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THANK YOU!</a:t>
            </a:r>
            <a:br>
              <a:rPr lang="en" sz="8000" dirty="0"/>
            </a:br>
            <a:endParaRPr sz="80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641CD4-CA08-7E11-D881-8E4E7737EF65}"/>
              </a:ext>
            </a:extLst>
          </p:cNvPr>
          <p:cNvSpPr txBox="1"/>
          <p:nvPr/>
        </p:nvSpPr>
        <p:spPr>
          <a:xfrm>
            <a:off x="2269938" y="2283847"/>
            <a:ext cx="4781227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dk2"/>
                </a:solidFill>
                <a:latin typeface="HP Simplified Hans Light" panose="020B0300000000000000" pitchFamily="34" charset="-122"/>
                <a:ea typeface="HP Simplified Hans Light" panose="020B0300000000000000" pitchFamily="34" charset="-122"/>
                <a:cs typeface="Amatic SC" panose="00000500000000000000" pitchFamily="2" charset="-79"/>
              </a:rPr>
              <a:t>PRESENTED BY:</a:t>
            </a:r>
          </a:p>
          <a:p>
            <a:pPr algn="ctr"/>
            <a:endParaRPr lang="en-US" b="1" dirty="0">
              <a:solidFill>
                <a:schemeClr val="dk2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PRERANA NAIK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PRINCIA DSOUZA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PARNIKA BHASKAR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2722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276" name="Google Shape;1276;p37"/>
          <p:cNvSpPr txBox="1">
            <a:spLocks noGrp="1"/>
          </p:cNvSpPr>
          <p:nvPr>
            <p:ph type="subTitle" idx="1"/>
          </p:nvPr>
        </p:nvSpPr>
        <p:spPr>
          <a:xfrm>
            <a:off x="5749660" y="2025209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did we choose this topic?</a:t>
            </a:r>
          </a:p>
        </p:txBody>
      </p:sp>
      <p:sp>
        <p:nvSpPr>
          <p:cNvPr id="1277" name="Google Shape;1277;p37"/>
          <p:cNvSpPr txBox="1">
            <a:spLocks noGrp="1"/>
          </p:cNvSpPr>
          <p:nvPr>
            <p:ph type="title" idx="2"/>
          </p:nvPr>
        </p:nvSpPr>
        <p:spPr>
          <a:xfrm>
            <a:off x="890575" y="152095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78" name="Google Shape;1278;p37"/>
          <p:cNvSpPr txBox="1">
            <a:spLocks noGrp="1"/>
          </p:cNvSpPr>
          <p:nvPr>
            <p:ph type="subTitle" idx="3"/>
          </p:nvPr>
        </p:nvSpPr>
        <p:spPr>
          <a:xfrm>
            <a:off x="1954644" y="2168654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WHY?</a:t>
            </a:r>
            <a:endParaRPr dirty="0"/>
          </a:p>
        </p:txBody>
      </p:sp>
      <p:sp>
        <p:nvSpPr>
          <p:cNvPr id="1279" name="Google Shape;1279;p37"/>
          <p:cNvSpPr txBox="1">
            <a:spLocks noGrp="1"/>
          </p:cNvSpPr>
          <p:nvPr>
            <p:ph type="subTitle" idx="4"/>
          </p:nvPr>
        </p:nvSpPr>
        <p:spPr>
          <a:xfrm>
            <a:off x="5749660" y="2779637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R</a:t>
            </a:r>
            <a:r>
              <a:rPr lang="en-US" sz="14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eal life applications of this model?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80" name="Google Shape;1280;p37"/>
          <p:cNvSpPr txBox="1">
            <a:spLocks noGrp="1"/>
          </p:cNvSpPr>
          <p:nvPr>
            <p:ph type="title" idx="5"/>
          </p:nvPr>
        </p:nvSpPr>
        <p:spPr>
          <a:xfrm>
            <a:off x="890575" y="215403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281" name="Google Shape;1281;p37"/>
          <p:cNvSpPr txBox="1">
            <a:spLocks noGrp="1"/>
          </p:cNvSpPr>
          <p:nvPr>
            <p:ph type="subTitle" idx="6"/>
          </p:nvPr>
        </p:nvSpPr>
        <p:spPr>
          <a:xfrm>
            <a:off x="1937117" y="2752139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APPLICATIONS</a:t>
            </a:r>
            <a:endParaRPr dirty="0"/>
          </a:p>
        </p:txBody>
      </p:sp>
      <p:sp>
        <p:nvSpPr>
          <p:cNvPr id="1282" name="Google Shape;1282;p37"/>
          <p:cNvSpPr txBox="1">
            <a:spLocks noGrp="1"/>
          </p:cNvSpPr>
          <p:nvPr>
            <p:ph type="subTitle" idx="7"/>
          </p:nvPr>
        </p:nvSpPr>
        <p:spPr>
          <a:xfrm>
            <a:off x="5749660" y="3351246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What does our model do?</a:t>
            </a:r>
            <a:endParaRPr dirty="0"/>
          </a:p>
        </p:txBody>
      </p:sp>
      <p:sp>
        <p:nvSpPr>
          <p:cNvPr id="1283" name="Google Shape;1283;p37"/>
          <p:cNvSpPr txBox="1">
            <a:spLocks noGrp="1"/>
          </p:cNvSpPr>
          <p:nvPr>
            <p:ph type="title" idx="8"/>
          </p:nvPr>
        </p:nvSpPr>
        <p:spPr>
          <a:xfrm>
            <a:off x="890575" y="278712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84" name="Google Shape;1284;p37"/>
          <p:cNvSpPr txBox="1">
            <a:spLocks noGrp="1"/>
          </p:cNvSpPr>
          <p:nvPr>
            <p:ph type="subTitle" idx="9"/>
          </p:nvPr>
        </p:nvSpPr>
        <p:spPr>
          <a:xfrm>
            <a:off x="1954644" y="3370356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MODEL</a:t>
            </a:r>
            <a:endParaRPr dirty="0"/>
          </a:p>
        </p:txBody>
      </p:sp>
      <p:sp>
        <p:nvSpPr>
          <p:cNvPr id="1285" name="Google Shape;1285;p37"/>
          <p:cNvSpPr txBox="1">
            <a:spLocks noGrp="1"/>
          </p:cNvSpPr>
          <p:nvPr>
            <p:ph type="subTitle" idx="13"/>
          </p:nvPr>
        </p:nvSpPr>
        <p:spPr>
          <a:xfrm>
            <a:off x="5749660" y="4049965"/>
            <a:ext cx="24687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/>
              <a:t>Ideas for additional features for the model.</a:t>
            </a:r>
            <a:endParaRPr dirty="0"/>
          </a:p>
        </p:txBody>
      </p:sp>
      <p:sp>
        <p:nvSpPr>
          <p:cNvPr id="1286" name="Google Shape;1286;p37"/>
          <p:cNvSpPr txBox="1">
            <a:spLocks noGrp="1"/>
          </p:cNvSpPr>
          <p:nvPr>
            <p:ph type="title" idx="14"/>
          </p:nvPr>
        </p:nvSpPr>
        <p:spPr>
          <a:xfrm>
            <a:off x="890575" y="3420205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87" name="Google Shape;1287;p37"/>
          <p:cNvSpPr txBox="1">
            <a:spLocks noGrp="1"/>
          </p:cNvSpPr>
          <p:nvPr>
            <p:ph type="subTitle" idx="15"/>
          </p:nvPr>
        </p:nvSpPr>
        <p:spPr>
          <a:xfrm>
            <a:off x="1954644" y="1559703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WHAT?</a:t>
            </a:r>
            <a:endParaRPr dirty="0"/>
          </a:p>
        </p:txBody>
      </p:sp>
      <p:sp>
        <p:nvSpPr>
          <p:cNvPr id="1289" name="Google Shape;1289;p37"/>
          <p:cNvSpPr txBox="1">
            <a:spLocks noGrp="1"/>
          </p:cNvSpPr>
          <p:nvPr>
            <p:ph type="title" idx="17"/>
          </p:nvPr>
        </p:nvSpPr>
        <p:spPr>
          <a:xfrm>
            <a:off x="890575" y="4053290"/>
            <a:ext cx="976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90" name="Google Shape;1290;p37"/>
          <p:cNvSpPr txBox="1">
            <a:spLocks noGrp="1"/>
          </p:cNvSpPr>
          <p:nvPr>
            <p:ph type="subTitle" idx="18"/>
          </p:nvPr>
        </p:nvSpPr>
        <p:spPr>
          <a:xfrm>
            <a:off x="1954644" y="4202447"/>
            <a:ext cx="37428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IN" dirty="0"/>
              <a:t>IMPROVEMENTS?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91" name="Google Shape;1291;p37"/>
          <p:cNvGrpSpPr/>
          <p:nvPr/>
        </p:nvGrpSpPr>
        <p:grpSpPr>
          <a:xfrm>
            <a:off x="7429225" y="1024425"/>
            <a:ext cx="76825" cy="76800"/>
            <a:chOff x="3104875" y="1099400"/>
            <a:chExt cx="76825" cy="76800"/>
          </a:xfrm>
        </p:grpSpPr>
        <p:sp>
          <p:nvSpPr>
            <p:cNvPr id="1292" name="Google Shape;1292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" name="Google Shape;1294;p37"/>
          <p:cNvGrpSpPr/>
          <p:nvPr/>
        </p:nvGrpSpPr>
        <p:grpSpPr>
          <a:xfrm>
            <a:off x="1469800" y="605875"/>
            <a:ext cx="76825" cy="76800"/>
            <a:chOff x="3104875" y="1099400"/>
            <a:chExt cx="76825" cy="76800"/>
          </a:xfrm>
        </p:grpSpPr>
        <p:sp>
          <p:nvSpPr>
            <p:cNvPr id="1295" name="Google Shape;1295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97" name="Google Shape;1297;p37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B0F785D-FEB6-1939-76E5-904803E26DAA}"/>
              </a:ext>
            </a:extLst>
          </p:cNvPr>
          <p:cNvSpPr>
            <a:spLocks noGrp="1"/>
          </p:cNvSpPr>
          <p:nvPr>
            <p:ph type="subTitle" idx="16"/>
          </p:nvPr>
        </p:nvSpPr>
        <p:spPr>
          <a:xfrm>
            <a:off x="5616587" y="1509310"/>
            <a:ext cx="2468700" cy="484500"/>
          </a:xfrm>
        </p:spPr>
        <p:txBody>
          <a:bodyPr/>
          <a:lstStyle/>
          <a:p>
            <a:r>
              <a:rPr lang="en-IN" dirty="0"/>
              <a:t>What is this about?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86" name="Google Shape;1386;p4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OUR PROJECT ABOUT?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87" name="Google Shape;1387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1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1" name="Google Shape;1391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WHAT?</a:t>
            </a:r>
            <a:endParaRPr dirty="0"/>
          </a:p>
        </p:txBody>
      </p:sp>
      <p:grpSp>
        <p:nvGrpSpPr>
          <p:cNvPr id="1392" name="Google Shape;1392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3" name="Google Shape;1393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6" name="Google Shape;1396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" name="Google Shape;1398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9" name="Google Shape;139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1" name="Google Shape;1401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0" name="Google Shape;1640;p48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3612012" y="5395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1" name="Google Shape;1641;p48"/>
          <p:cNvSpPr txBox="1">
            <a:spLocks noGrp="1"/>
          </p:cNvSpPr>
          <p:nvPr>
            <p:ph type="title"/>
          </p:nvPr>
        </p:nvSpPr>
        <p:spPr>
          <a:xfrm>
            <a:off x="322486" y="212212"/>
            <a:ext cx="4305389" cy="78136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MASK DETECTION</a:t>
            </a:r>
            <a:endParaRPr dirty="0"/>
          </a:p>
        </p:txBody>
      </p:sp>
      <p:sp>
        <p:nvSpPr>
          <p:cNvPr id="1642" name="Google Shape;1642;p48"/>
          <p:cNvSpPr txBox="1">
            <a:spLocks noGrp="1"/>
          </p:cNvSpPr>
          <p:nvPr>
            <p:ph type="subTitle" idx="1"/>
          </p:nvPr>
        </p:nvSpPr>
        <p:spPr>
          <a:xfrm>
            <a:off x="317246" y="1193791"/>
            <a:ext cx="3627899" cy="960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A mask detection model is a </a:t>
            </a:r>
            <a:r>
              <a:rPr lang="en-US" sz="2400" b="1" i="0" dirty="0">
                <a:solidFill>
                  <a:srgbClr val="D1D5DB"/>
                </a:solidFill>
                <a:effectLst/>
                <a:latin typeface="Söhne"/>
              </a:rPr>
              <a:t>computer vision </a:t>
            </a: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or </a:t>
            </a:r>
            <a:r>
              <a:rPr lang="en-US" sz="2400" b="1" i="0" dirty="0">
                <a:solidFill>
                  <a:srgbClr val="D1D5DB"/>
                </a:solidFill>
                <a:effectLst/>
                <a:latin typeface="Söhne"/>
              </a:rPr>
              <a:t>machine learning</a:t>
            </a: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 model designed to identify whether a person in an image or video is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D1D5DB"/>
                </a:solidFill>
                <a:latin typeface="Söhne"/>
              </a:rPr>
              <a:t>Wearing mask or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Not wearing mask</a:t>
            </a:r>
          </a:p>
        </p:txBody>
      </p:sp>
      <p:grpSp>
        <p:nvGrpSpPr>
          <p:cNvPr id="1644" name="Google Shape;1644;p48"/>
          <p:cNvGrpSpPr/>
          <p:nvPr/>
        </p:nvGrpSpPr>
        <p:grpSpPr>
          <a:xfrm>
            <a:off x="4477713" y="778125"/>
            <a:ext cx="76825" cy="76800"/>
            <a:chOff x="3104875" y="1099400"/>
            <a:chExt cx="76825" cy="76800"/>
          </a:xfrm>
        </p:grpSpPr>
        <p:sp>
          <p:nvSpPr>
            <p:cNvPr id="1645" name="Google Shape;1645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7" name="Google Shape;1647;p48"/>
          <p:cNvGrpSpPr/>
          <p:nvPr/>
        </p:nvGrpSpPr>
        <p:grpSpPr>
          <a:xfrm>
            <a:off x="8676488" y="2393543"/>
            <a:ext cx="76825" cy="76800"/>
            <a:chOff x="3104875" y="1099400"/>
            <a:chExt cx="76825" cy="76800"/>
          </a:xfrm>
        </p:grpSpPr>
        <p:sp>
          <p:nvSpPr>
            <p:cNvPr id="1648" name="Google Shape;1648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0" name="Google Shape;1650;p48"/>
          <p:cNvGrpSpPr/>
          <p:nvPr/>
        </p:nvGrpSpPr>
        <p:grpSpPr>
          <a:xfrm>
            <a:off x="5149602" y="4741238"/>
            <a:ext cx="76825" cy="76800"/>
            <a:chOff x="3104875" y="1099400"/>
            <a:chExt cx="76825" cy="76800"/>
          </a:xfrm>
        </p:grpSpPr>
        <p:sp>
          <p:nvSpPr>
            <p:cNvPr id="1651" name="Google Shape;1651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3" name="Google Shape;1653;p48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7">
            <a:off x="7730654" y="483170"/>
            <a:ext cx="903665" cy="853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4" name="Google Shape;1654;p48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4275685" y="38804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9164B183-F232-53FC-4F38-A9039664A31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 rotWithShape="1">
          <a:blip r:embed="rId6"/>
          <a:srcRect l="30937" t="-524" r="2645" b="524"/>
          <a:stretch/>
        </p:blipFill>
        <p:spPr>
          <a:xfrm>
            <a:off x="4627875" y="778125"/>
            <a:ext cx="3627900" cy="37629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386" name="Google Shape;1386;p4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DID WE CHOOSE THIS PROJECT?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87" name="Google Shape;1387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1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1" name="Google Shape;1391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WHY?</a:t>
            </a:r>
            <a:endParaRPr dirty="0"/>
          </a:p>
        </p:txBody>
      </p:sp>
      <p:grpSp>
        <p:nvGrpSpPr>
          <p:cNvPr id="1392" name="Google Shape;1392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3" name="Google Shape;1393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6" name="Google Shape;1396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" name="Google Shape;1398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9" name="Google Shape;139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1" name="Google Shape;1401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08586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9" name="Google Shape;1729;p51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-65388" y="3340199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730" name="Google Shape;1730;p5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Because..</a:t>
            </a:r>
            <a:endParaRPr dirty="0"/>
          </a:p>
        </p:txBody>
      </p:sp>
      <p:sp>
        <p:nvSpPr>
          <p:cNvPr id="1731" name="Google Shape;1731;p51"/>
          <p:cNvSpPr/>
          <p:nvPr/>
        </p:nvSpPr>
        <p:spPr>
          <a:xfrm rot="5400000">
            <a:off x="114708" y="2214624"/>
            <a:ext cx="1494600" cy="12954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32" name="Google Shape;1732;p51"/>
          <p:cNvGrpSpPr/>
          <p:nvPr/>
        </p:nvGrpSpPr>
        <p:grpSpPr>
          <a:xfrm>
            <a:off x="509929" y="2452331"/>
            <a:ext cx="676221" cy="735371"/>
            <a:chOff x="5417581" y="4001528"/>
            <a:chExt cx="553599" cy="602023"/>
          </a:xfrm>
        </p:grpSpPr>
        <p:sp>
          <p:nvSpPr>
            <p:cNvPr id="1733" name="Google Shape;1733;p51"/>
            <p:cNvSpPr/>
            <p:nvPr/>
          </p:nvSpPr>
          <p:spPr>
            <a:xfrm>
              <a:off x="5840931" y="4132871"/>
              <a:ext cx="120365" cy="120398"/>
            </a:xfrm>
            <a:custGeom>
              <a:avLst/>
              <a:gdLst/>
              <a:ahLst/>
              <a:cxnLst/>
              <a:rect l="l" t="t" r="r" b="b"/>
              <a:pathLst>
                <a:path w="3629" h="3630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3097" y="532"/>
                  </a:lnTo>
                  <a:lnTo>
                    <a:pt x="3097" y="3363"/>
                  </a:lnTo>
                  <a:cubicBezTo>
                    <a:pt x="3097" y="3510"/>
                    <a:pt x="3216" y="3629"/>
                    <a:pt x="3363" y="3629"/>
                  </a:cubicBezTo>
                  <a:cubicBezTo>
                    <a:pt x="3510" y="3629"/>
                    <a:pt x="3629" y="3510"/>
                    <a:pt x="3629" y="3363"/>
                  </a:cubicBezTo>
                  <a:lnTo>
                    <a:pt x="3629" y="267"/>
                  </a:lnTo>
                  <a:cubicBezTo>
                    <a:pt x="3629" y="120"/>
                    <a:pt x="3510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1"/>
            <p:cNvSpPr/>
            <p:nvPr/>
          </p:nvSpPr>
          <p:spPr>
            <a:xfrm>
              <a:off x="5427432" y="4132871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cubicBezTo>
                    <a:pt x="413" y="3629"/>
                    <a:pt x="532" y="3510"/>
                    <a:pt x="532" y="3363"/>
                  </a:cubicBezTo>
                  <a:lnTo>
                    <a:pt x="532" y="532"/>
                  </a:lnTo>
                  <a:lnTo>
                    <a:pt x="3363" y="532"/>
                  </a:lnTo>
                  <a:cubicBezTo>
                    <a:pt x="3510" y="532"/>
                    <a:pt x="3629" y="413"/>
                    <a:pt x="3629" y="267"/>
                  </a:cubicBezTo>
                  <a:cubicBezTo>
                    <a:pt x="3629" y="120"/>
                    <a:pt x="3511" y="1"/>
                    <a:pt x="33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1"/>
            <p:cNvSpPr/>
            <p:nvPr/>
          </p:nvSpPr>
          <p:spPr>
            <a:xfrm>
              <a:off x="5427432" y="4483153"/>
              <a:ext cx="120398" cy="120398"/>
            </a:xfrm>
            <a:custGeom>
              <a:avLst/>
              <a:gdLst/>
              <a:ahLst/>
              <a:cxnLst/>
              <a:rect l="l" t="t" r="r" b="b"/>
              <a:pathLst>
                <a:path w="3630" h="3630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3363"/>
                  </a:lnTo>
                  <a:cubicBezTo>
                    <a:pt x="1" y="3510"/>
                    <a:pt x="120" y="3629"/>
                    <a:pt x="267" y="3629"/>
                  </a:cubicBezTo>
                  <a:lnTo>
                    <a:pt x="3363" y="3629"/>
                  </a:lnTo>
                  <a:cubicBezTo>
                    <a:pt x="3511" y="3629"/>
                    <a:pt x="3629" y="3510"/>
                    <a:pt x="3629" y="3363"/>
                  </a:cubicBezTo>
                  <a:cubicBezTo>
                    <a:pt x="3629" y="3216"/>
                    <a:pt x="3510" y="3097"/>
                    <a:pt x="3363" y="3097"/>
                  </a:cubicBezTo>
                  <a:lnTo>
                    <a:pt x="532" y="3097"/>
                  </a:lnTo>
                  <a:lnTo>
                    <a:pt x="532" y="267"/>
                  </a:lnTo>
                  <a:cubicBezTo>
                    <a:pt x="532" y="120"/>
                    <a:pt x="413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1"/>
            <p:cNvSpPr/>
            <p:nvPr/>
          </p:nvSpPr>
          <p:spPr>
            <a:xfrm>
              <a:off x="5427432" y="4086337"/>
              <a:ext cx="176982" cy="54527"/>
            </a:xfrm>
            <a:custGeom>
              <a:avLst/>
              <a:gdLst/>
              <a:ahLst/>
              <a:cxnLst/>
              <a:rect l="l" t="t" r="r" b="b"/>
              <a:pathLst>
                <a:path w="5336" h="1644" extrusionOk="0">
                  <a:moveTo>
                    <a:pt x="267" y="0"/>
                  </a:moveTo>
                  <a:cubicBezTo>
                    <a:pt x="120" y="0"/>
                    <a:pt x="1" y="119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986" y="532"/>
                  </a:lnTo>
                  <a:cubicBezTo>
                    <a:pt x="4008" y="533"/>
                    <a:pt x="4052" y="554"/>
                    <a:pt x="4065" y="569"/>
                  </a:cubicBezTo>
                  <a:lnTo>
                    <a:pt x="4826" y="1542"/>
                  </a:lnTo>
                  <a:cubicBezTo>
                    <a:pt x="4879" y="1609"/>
                    <a:pt x="4957" y="1644"/>
                    <a:pt x="5036" y="1644"/>
                  </a:cubicBezTo>
                  <a:cubicBezTo>
                    <a:pt x="5093" y="1644"/>
                    <a:pt x="5151" y="1625"/>
                    <a:pt x="5200" y="1587"/>
                  </a:cubicBezTo>
                  <a:cubicBezTo>
                    <a:pt x="5315" y="1497"/>
                    <a:pt x="5336" y="1330"/>
                    <a:pt x="5245" y="1215"/>
                  </a:cubicBezTo>
                  <a:lnTo>
                    <a:pt x="4484" y="242"/>
                  </a:lnTo>
                  <a:cubicBezTo>
                    <a:pt x="4372" y="100"/>
                    <a:pt x="4169" y="0"/>
                    <a:pt x="39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1"/>
            <p:cNvSpPr/>
            <p:nvPr/>
          </p:nvSpPr>
          <p:spPr>
            <a:xfrm>
              <a:off x="5612075" y="4158476"/>
              <a:ext cx="38541" cy="41493"/>
            </a:xfrm>
            <a:custGeom>
              <a:avLst/>
              <a:gdLst/>
              <a:ahLst/>
              <a:cxnLst/>
              <a:rect l="l" t="t" r="r" b="b"/>
              <a:pathLst>
                <a:path w="1162" h="1251" extrusionOk="0">
                  <a:moveTo>
                    <a:pt x="300" y="1"/>
                  </a:moveTo>
                  <a:cubicBezTo>
                    <a:pt x="243" y="1"/>
                    <a:pt x="186" y="19"/>
                    <a:pt x="137" y="57"/>
                  </a:cubicBezTo>
                  <a:cubicBezTo>
                    <a:pt x="21" y="148"/>
                    <a:pt x="1" y="315"/>
                    <a:pt x="91" y="431"/>
                  </a:cubicBezTo>
                  <a:lnTo>
                    <a:pt x="653" y="1148"/>
                  </a:lnTo>
                  <a:cubicBezTo>
                    <a:pt x="705" y="1215"/>
                    <a:pt x="783" y="1250"/>
                    <a:pt x="862" y="1250"/>
                  </a:cubicBezTo>
                  <a:cubicBezTo>
                    <a:pt x="920" y="1250"/>
                    <a:pt x="977" y="1232"/>
                    <a:pt x="1026" y="1194"/>
                  </a:cubicBezTo>
                  <a:cubicBezTo>
                    <a:pt x="1141" y="1103"/>
                    <a:pt x="1162" y="936"/>
                    <a:pt x="1072" y="820"/>
                  </a:cubicBezTo>
                  <a:lnTo>
                    <a:pt x="510" y="102"/>
                  </a:lnTo>
                  <a:cubicBezTo>
                    <a:pt x="458" y="36"/>
                    <a:pt x="379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1"/>
            <p:cNvSpPr/>
            <p:nvPr/>
          </p:nvSpPr>
          <p:spPr>
            <a:xfrm>
              <a:off x="5427432" y="405512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6"/>
                  </a:cubicBezTo>
                  <a:cubicBezTo>
                    <a:pt x="1" y="413"/>
                    <a:pt x="120" y="532"/>
                    <a:pt x="267" y="532"/>
                  </a:cubicBezTo>
                  <a:lnTo>
                    <a:pt x="3118" y="532"/>
                  </a:lnTo>
                  <a:cubicBezTo>
                    <a:pt x="3265" y="532"/>
                    <a:pt x="3384" y="413"/>
                    <a:pt x="3384" y="266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1"/>
            <p:cNvSpPr/>
            <p:nvPr/>
          </p:nvSpPr>
          <p:spPr>
            <a:xfrm>
              <a:off x="5427432" y="4026337"/>
              <a:ext cx="112239" cy="17678"/>
            </a:xfrm>
            <a:custGeom>
              <a:avLst/>
              <a:gdLst/>
              <a:ahLst/>
              <a:cxnLst/>
              <a:rect l="l" t="t" r="r" b="b"/>
              <a:pathLst>
                <a:path w="3384" h="533" extrusionOk="0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lnTo>
                    <a:pt x="3118" y="533"/>
                  </a:lnTo>
                  <a:cubicBezTo>
                    <a:pt x="3265" y="533"/>
                    <a:pt x="3384" y="414"/>
                    <a:pt x="3384" y="267"/>
                  </a:cubicBezTo>
                  <a:cubicBezTo>
                    <a:pt x="3384" y="120"/>
                    <a:pt x="3265" y="1"/>
                    <a:pt x="3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1"/>
            <p:cNvSpPr/>
            <p:nvPr/>
          </p:nvSpPr>
          <p:spPr>
            <a:xfrm>
              <a:off x="5417581" y="4209554"/>
              <a:ext cx="553599" cy="146501"/>
            </a:xfrm>
            <a:custGeom>
              <a:avLst/>
              <a:gdLst/>
              <a:ahLst/>
              <a:cxnLst/>
              <a:rect l="l" t="t" r="r" b="b"/>
              <a:pathLst>
                <a:path w="16691" h="4417" extrusionOk="0">
                  <a:moveTo>
                    <a:pt x="8345" y="1"/>
                  </a:moveTo>
                  <a:cubicBezTo>
                    <a:pt x="5045" y="1"/>
                    <a:pt x="1959" y="1493"/>
                    <a:pt x="88" y="3991"/>
                  </a:cubicBezTo>
                  <a:cubicBezTo>
                    <a:pt x="1" y="4109"/>
                    <a:pt x="25" y="4275"/>
                    <a:pt x="143" y="4363"/>
                  </a:cubicBezTo>
                  <a:cubicBezTo>
                    <a:pt x="190" y="4399"/>
                    <a:pt x="246" y="4417"/>
                    <a:pt x="301" y="4417"/>
                  </a:cubicBezTo>
                  <a:cubicBezTo>
                    <a:pt x="382" y="4417"/>
                    <a:pt x="462" y="4380"/>
                    <a:pt x="514" y="4310"/>
                  </a:cubicBezTo>
                  <a:cubicBezTo>
                    <a:pt x="2284" y="1944"/>
                    <a:pt x="5212" y="533"/>
                    <a:pt x="8345" y="533"/>
                  </a:cubicBezTo>
                  <a:cubicBezTo>
                    <a:pt x="11479" y="533"/>
                    <a:pt x="14406" y="1944"/>
                    <a:pt x="16176" y="4310"/>
                  </a:cubicBezTo>
                  <a:cubicBezTo>
                    <a:pt x="16229" y="4379"/>
                    <a:pt x="16309" y="4416"/>
                    <a:pt x="16390" y="4416"/>
                  </a:cubicBezTo>
                  <a:cubicBezTo>
                    <a:pt x="16445" y="4416"/>
                    <a:pt x="16501" y="4398"/>
                    <a:pt x="16549" y="4363"/>
                  </a:cubicBezTo>
                  <a:cubicBezTo>
                    <a:pt x="16666" y="4275"/>
                    <a:pt x="16691" y="4109"/>
                    <a:pt x="16602" y="3991"/>
                  </a:cubicBezTo>
                  <a:cubicBezTo>
                    <a:pt x="14733" y="1493"/>
                    <a:pt x="11645" y="1"/>
                    <a:pt x="8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1"/>
            <p:cNvSpPr/>
            <p:nvPr/>
          </p:nvSpPr>
          <p:spPr>
            <a:xfrm>
              <a:off x="5620234" y="4311976"/>
              <a:ext cx="157877" cy="157048"/>
            </a:xfrm>
            <a:custGeom>
              <a:avLst/>
              <a:gdLst/>
              <a:ahLst/>
              <a:cxnLst/>
              <a:rect l="l" t="t" r="r" b="b"/>
              <a:pathLst>
                <a:path w="4760" h="4735" extrusionOk="0">
                  <a:moveTo>
                    <a:pt x="3584" y="3055"/>
                  </a:moveTo>
                  <a:cubicBezTo>
                    <a:pt x="3863" y="3055"/>
                    <a:pt x="4088" y="3281"/>
                    <a:pt x="4088" y="3559"/>
                  </a:cubicBezTo>
                  <a:cubicBezTo>
                    <a:pt x="4088" y="3837"/>
                    <a:pt x="3863" y="4063"/>
                    <a:pt x="3584" y="4063"/>
                  </a:cubicBezTo>
                  <a:cubicBezTo>
                    <a:pt x="3306" y="4063"/>
                    <a:pt x="3080" y="3837"/>
                    <a:pt x="3080" y="3559"/>
                  </a:cubicBezTo>
                  <a:cubicBezTo>
                    <a:pt x="3080" y="3281"/>
                    <a:pt x="3306" y="3055"/>
                    <a:pt x="3584" y="3055"/>
                  </a:cubicBezTo>
                  <a:close/>
                  <a:moveTo>
                    <a:pt x="3324" y="0"/>
                  </a:moveTo>
                  <a:cubicBezTo>
                    <a:pt x="3238" y="0"/>
                    <a:pt x="3154" y="22"/>
                    <a:pt x="3080" y="64"/>
                  </a:cubicBezTo>
                  <a:cubicBezTo>
                    <a:pt x="2922" y="153"/>
                    <a:pt x="2826" y="322"/>
                    <a:pt x="2829" y="503"/>
                  </a:cubicBezTo>
                  <a:cubicBezTo>
                    <a:pt x="2838" y="1042"/>
                    <a:pt x="2627" y="1595"/>
                    <a:pt x="2252" y="2021"/>
                  </a:cubicBezTo>
                  <a:cubicBezTo>
                    <a:pt x="2154" y="2131"/>
                    <a:pt x="2164" y="2298"/>
                    <a:pt x="2274" y="2396"/>
                  </a:cubicBezTo>
                  <a:cubicBezTo>
                    <a:pt x="2325" y="2441"/>
                    <a:pt x="2388" y="2463"/>
                    <a:pt x="2450" y="2463"/>
                  </a:cubicBezTo>
                  <a:cubicBezTo>
                    <a:pt x="2524" y="2463"/>
                    <a:pt x="2597" y="2432"/>
                    <a:pt x="2649" y="2373"/>
                  </a:cubicBezTo>
                  <a:cubicBezTo>
                    <a:pt x="3104" y="1860"/>
                    <a:pt x="3354" y="1220"/>
                    <a:pt x="3361" y="563"/>
                  </a:cubicBezTo>
                  <a:cubicBezTo>
                    <a:pt x="3906" y="933"/>
                    <a:pt x="4228" y="1543"/>
                    <a:pt x="4228" y="2210"/>
                  </a:cubicBezTo>
                  <a:cubicBezTo>
                    <a:pt x="4228" y="2379"/>
                    <a:pt x="4207" y="2544"/>
                    <a:pt x="4167" y="2703"/>
                  </a:cubicBezTo>
                  <a:cubicBezTo>
                    <a:pt x="4000" y="2590"/>
                    <a:pt x="3800" y="2523"/>
                    <a:pt x="3584" y="2523"/>
                  </a:cubicBezTo>
                  <a:cubicBezTo>
                    <a:pt x="3013" y="2523"/>
                    <a:pt x="2548" y="2988"/>
                    <a:pt x="2548" y="3559"/>
                  </a:cubicBezTo>
                  <a:cubicBezTo>
                    <a:pt x="2548" y="3775"/>
                    <a:pt x="2615" y="3975"/>
                    <a:pt x="2728" y="4141"/>
                  </a:cubicBezTo>
                  <a:cubicBezTo>
                    <a:pt x="2570" y="4181"/>
                    <a:pt x="2406" y="4203"/>
                    <a:pt x="2235" y="4203"/>
                  </a:cubicBezTo>
                  <a:cubicBezTo>
                    <a:pt x="1569" y="4203"/>
                    <a:pt x="958" y="3879"/>
                    <a:pt x="588" y="3334"/>
                  </a:cubicBezTo>
                  <a:cubicBezTo>
                    <a:pt x="819" y="3332"/>
                    <a:pt x="1051" y="3298"/>
                    <a:pt x="1279" y="3234"/>
                  </a:cubicBezTo>
                  <a:cubicBezTo>
                    <a:pt x="1421" y="3195"/>
                    <a:pt x="1503" y="3049"/>
                    <a:pt x="1464" y="2907"/>
                  </a:cubicBezTo>
                  <a:cubicBezTo>
                    <a:pt x="1431" y="2789"/>
                    <a:pt x="1324" y="2712"/>
                    <a:pt x="1207" y="2712"/>
                  </a:cubicBezTo>
                  <a:cubicBezTo>
                    <a:pt x="1183" y="2712"/>
                    <a:pt x="1159" y="2716"/>
                    <a:pt x="1136" y="2722"/>
                  </a:cubicBezTo>
                  <a:cubicBezTo>
                    <a:pt x="946" y="2776"/>
                    <a:pt x="753" y="2802"/>
                    <a:pt x="564" y="2802"/>
                  </a:cubicBezTo>
                  <a:lnTo>
                    <a:pt x="521" y="2802"/>
                  </a:lnTo>
                  <a:cubicBezTo>
                    <a:pt x="342" y="2802"/>
                    <a:pt x="177" y="2899"/>
                    <a:pt x="89" y="3055"/>
                  </a:cubicBezTo>
                  <a:cubicBezTo>
                    <a:pt x="0" y="3213"/>
                    <a:pt x="5" y="3407"/>
                    <a:pt x="102" y="3560"/>
                  </a:cubicBezTo>
                  <a:cubicBezTo>
                    <a:pt x="565" y="4295"/>
                    <a:pt x="1362" y="4735"/>
                    <a:pt x="2236" y="4735"/>
                  </a:cubicBezTo>
                  <a:cubicBezTo>
                    <a:pt x="2587" y="4735"/>
                    <a:pt x="2922" y="4662"/>
                    <a:pt x="3227" y="4531"/>
                  </a:cubicBezTo>
                  <a:cubicBezTo>
                    <a:pt x="3339" y="4572"/>
                    <a:pt x="3459" y="4595"/>
                    <a:pt x="3585" y="4595"/>
                  </a:cubicBezTo>
                  <a:cubicBezTo>
                    <a:pt x="4156" y="4595"/>
                    <a:pt x="4620" y="4130"/>
                    <a:pt x="4620" y="3559"/>
                  </a:cubicBezTo>
                  <a:cubicBezTo>
                    <a:pt x="4620" y="3433"/>
                    <a:pt x="4599" y="3312"/>
                    <a:pt x="4557" y="3201"/>
                  </a:cubicBezTo>
                  <a:cubicBezTo>
                    <a:pt x="4688" y="2897"/>
                    <a:pt x="4760" y="2562"/>
                    <a:pt x="4760" y="2210"/>
                  </a:cubicBezTo>
                  <a:cubicBezTo>
                    <a:pt x="4760" y="1336"/>
                    <a:pt x="4322" y="538"/>
                    <a:pt x="3586" y="76"/>
                  </a:cubicBezTo>
                  <a:cubicBezTo>
                    <a:pt x="3508" y="26"/>
                    <a:pt x="3417" y="0"/>
                    <a:pt x="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1"/>
            <p:cNvSpPr/>
            <p:nvPr/>
          </p:nvSpPr>
          <p:spPr>
            <a:xfrm>
              <a:off x="5617282" y="4308195"/>
              <a:ext cx="74826" cy="74793"/>
            </a:xfrm>
            <a:custGeom>
              <a:avLst/>
              <a:gdLst/>
              <a:ahLst/>
              <a:cxnLst/>
              <a:rect l="l" t="t" r="r" b="b"/>
              <a:pathLst>
                <a:path w="2256" h="2255" extrusionOk="0">
                  <a:moveTo>
                    <a:pt x="1128" y="531"/>
                  </a:moveTo>
                  <a:cubicBezTo>
                    <a:pt x="1457" y="531"/>
                    <a:pt x="1724" y="799"/>
                    <a:pt x="1724" y="1128"/>
                  </a:cubicBezTo>
                  <a:cubicBezTo>
                    <a:pt x="1724" y="1456"/>
                    <a:pt x="1457" y="1723"/>
                    <a:pt x="1128" y="1723"/>
                  </a:cubicBezTo>
                  <a:cubicBezTo>
                    <a:pt x="800" y="1723"/>
                    <a:pt x="533" y="1456"/>
                    <a:pt x="533" y="1128"/>
                  </a:cubicBezTo>
                  <a:cubicBezTo>
                    <a:pt x="533" y="799"/>
                    <a:pt x="800" y="531"/>
                    <a:pt x="1128" y="531"/>
                  </a:cubicBezTo>
                  <a:close/>
                  <a:moveTo>
                    <a:pt x="1128" y="0"/>
                  </a:moveTo>
                  <a:cubicBezTo>
                    <a:pt x="506" y="0"/>
                    <a:pt x="1" y="505"/>
                    <a:pt x="1" y="1128"/>
                  </a:cubicBezTo>
                  <a:cubicBezTo>
                    <a:pt x="1" y="1749"/>
                    <a:pt x="506" y="2255"/>
                    <a:pt x="1128" y="2255"/>
                  </a:cubicBezTo>
                  <a:cubicBezTo>
                    <a:pt x="1749" y="2255"/>
                    <a:pt x="2255" y="1749"/>
                    <a:pt x="2255" y="1128"/>
                  </a:cubicBezTo>
                  <a:cubicBezTo>
                    <a:pt x="2255" y="505"/>
                    <a:pt x="1749" y="0"/>
                    <a:pt x="1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1"/>
            <p:cNvSpPr/>
            <p:nvPr/>
          </p:nvSpPr>
          <p:spPr>
            <a:xfrm>
              <a:off x="5457249" y="4520400"/>
              <a:ext cx="52670" cy="52703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1" y="1056"/>
                  </a:lnTo>
                  <a:lnTo>
                    <a:pt x="531" y="533"/>
                  </a:lnTo>
                  <a:close/>
                  <a:moveTo>
                    <a:pt x="443" y="1"/>
                  </a:moveTo>
                  <a:cubicBezTo>
                    <a:pt x="198" y="1"/>
                    <a:pt x="0" y="199"/>
                    <a:pt x="0" y="443"/>
                  </a:cubicBezTo>
                  <a:lnTo>
                    <a:pt x="0" y="1145"/>
                  </a:lnTo>
                  <a:cubicBezTo>
                    <a:pt x="0" y="1389"/>
                    <a:pt x="198" y="1588"/>
                    <a:pt x="443" y="1588"/>
                  </a:cubicBezTo>
                  <a:lnTo>
                    <a:pt x="1144" y="1588"/>
                  </a:lnTo>
                  <a:cubicBezTo>
                    <a:pt x="1388" y="1588"/>
                    <a:pt x="1587" y="1390"/>
                    <a:pt x="1587" y="1145"/>
                  </a:cubicBezTo>
                  <a:lnTo>
                    <a:pt x="1587" y="443"/>
                  </a:lnTo>
                  <a:cubicBezTo>
                    <a:pt x="1587" y="199"/>
                    <a:pt x="1388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1"/>
            <p:cNvSpPr/>
            <p:nvPr/>
          </p:nvSpPr>
          <p:spPr>
            <a:xfrm>
              <a:off x="5514131" y="4520400"/>
              <a:ext cx="52703" cy="52703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1056" y="533"/>
                  </a:moveTo>
                  <a:lnTo>
                    <a:pt x="1056" y="1056"/>
                  </a:lnTo>
                  <a:lnTo>
                    <a:pt x="533" y="1056"/>
                  </a:lnTo>
                  <a:lnTo>
                    <a:pt x="533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45"/>
                  </a:lnTo>
                  <a:cubicBezTo>
                    <a:pt x="1" y="1389"/>
                    <a:pt x="199" y="1588"/>
                    <a:pt x="443" y="1588"/>
                  </a:cubicBezTo>
                  <a:lnTo>
                    <a:pt x="1144" y="1588"/>
                  </a:lnTo>
                  <a:cubicBezTo>
                    <a:pt x="1389" y="1588"/>
                    <a:pt x="1588" y="1390"/>
                    <a:pt x="1588" y="1145"/>
                  </a:cubicBezTo>
                  <a:lnTo>
                    <a:pt x="1588" y="443"/>
                  </a:lnTo>
                  <a:cubicBezTo>
                    <a:pt x="1588" y="199"/>
                    <a:pt x="1389" y="1"/>
                    <a:pt x="1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1"/>
            <p:cNvSpPr/>
            <p:nvPr/>
          </p:nvSpPr>
          <p:spPr>
            <a:xfrm>
              <a:off x="5839604" y="4001528"/>
              <a:ext cx="121692" cy="65008"/>
            </a:xfrm>
            <a:custGeom>
              <a:avLst/>
              <a:gdLst/>
              <a:ahLst/>
              <a:cxnLst/>
              <a:rect l="l" t="t" r="r" b="b"/>
              <a:pathLst>
                <a:path w="3669" h="1960" extrusionOk="0">
                  <a:moveTo>
                    <a:pt x="2524" y="0"/>
                  </a:moveTo>
                  <a:cubicBezTo>
                    <a:pt x="2377" y="0"/>
                    <a:pt x="2258" y="120"/>
                    <a:pt x="2258" y="266"/>
                  </a:cubicBezTo>
                  <a:lnTo>
                    <a:pt x="2258" y="1428"/>
                  </a:lnTo>
                  <a:lnTo>
                    <a:pt x="1910" y="1428"/>
                  </a:lnTo>
                  <a:lnTo>
                    <a:pt x="1910" y="826"/>
                  </a:lnTo>
                  <a:cubicBezTo>
                    <a:pt x="1910" y="679"/>
                    <a:pt x="1791" y="560"/>
                    <a:pt x="1644" y="560"/>
                  </a:cubicBezTo>
                  <a:cubicBezTo>
                    <a:pt x="1497" y="560"/>
                    <a:pt x="1378" y="679"/>
                    <a:pt x="1378" y="826"/>
                  </a:cubicBezTo>
                  <a:lnTo>
                    <a:pt x="1378" y="1428"/>
                  </a:lnTo>
                  <a:lnTo>
                    <a:pt x="1030" y="1428"/>
                  </a:lnTo>
                  <a:lnTo>
                    <a:pt x="1030" y="1230"/>
                  </a:lnTo>
                  <a:cubicBezTo>
                    <a:pt x="1030" y="1084"/>
                    <a:pt x="912" y="965"/>
                    <a:pt x="765" y="965"/>
                  </a:cubicBezTo>
                  <a:cubicBezTo>
                    <a:pt x="618" y="965"/>
                    <a:pt x="499" y="1085"/>
                    <a:pt x="499" y="1230"/>
                  </a:cubicBezTo>
                  <a:lnTo>
                    <a:pt x="499" y="1428"/>
                  </a:lnTo>
                  <a:lnTo>
                    <a:pt x="266" y="1428"/>
                  </a:lnTo>
                  <a:cubicBezTo>
                    <a:pt x="119" y="1428"/>
                    <a:pt x="0" y="1547"/>
                    <a:pt x="0" y="1694"/>
                  </a:cubicBezTo>
                  <a:cubicBezTo>
                    <a:pt x="0" y="1840"/>
                    <a:pt x="119" y="1959"/>
                    <a:pt x="266" y="1959"/>
                  </a:cubicBezTo>
                  <a:lnTo>
                    <a:pt x="3404" y="1959"/>
                  </a:lnTo>
                  <a:cubicBezTo>
                    <a:pt x="3543" y="1959"/>
                    <a:pt x="3655" y="1854"/>
                    <a:pt x="3668" y="1718"/>
                  </a:cubicBezTo>
                  <a:cubicBezTo>
                    <a:pt x="3669" y="1710"/>
                    <a:pt x="3669" y="1702"/>
                    <a:pt x="3669" y="1694"/>
                  </a:cubicBezTo>
                  <a:lnTo>
                    <a:pt x="3669" y="574"/>
                  </a:lnTo>
                  <a:cubicBezTo>
                    <a:pt x="3669" y="429"/>
                    <a:pt x="3550" y="309"/>
                    <a:pt x="3403" y="309"/>
                  </a:cubicBezTo>
                  <a:cubicBezTo>
                    <a:pt x="3256" y="309"/>
                    <a:pt x="3137" y="429"/>
                    <a:pt x="3137" y="575"/>
                  </a:cubicBezTo>
                  <a:lnTo>
                    <a:pt x="3137" y="1428"/>
                  </a:lnTo>
                  <a:lnTo>
                    <a:pt x="2790" y="1428"/>
                  </a:lnTo>
                  <a:lnTo>
                    <a:pt x="2790" y="266"/>
                  </a:lnTo>
                  <a:cubicBezTo>
                    <a:pt x="2790" y="120"/>
                    <a:pt x="2671" y="0"/>
                    <a:pt x="2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1"/>
            <p:cNvSpPr/>
            <p:nvPr/>
          </p:nvSpPr>
          <p:spPr>
            <a:xfrm>
              <a:off x="5870019" y="4089057"/>
              <a:ext cx="17711" cy="17678"/>
            </a:xfrm>
            <a:custGeom>
              <a:avLst/>
              <a:gdLst/>
              <a:ahLst/>
              <a:cxnLst/>
              <a:rect l="l" t="t" r="r" b="b"/>
              <a:pathLst>
                <a:path w="534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7" y="503"/>
                    <a:pt x="196" y="532"/>
                    <a:pt x="266" y="532"/>
                  </a:cubicBezTo>
                  <a:cubicBezTo>
                    <a:pt x="336" y="532"/>
                    <a:pt x="405" y="503"/>
                    <a:pt x="454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3" y="196"/>
                    <a:pt x="504" y="127"/>
                    <a:pt x="454" y="78"/>
                  </a:cubicBezTo>
                  <a:cubicBezTo>
                    <a:pt x="405" y="29"/>
                    <a:pt x="336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1"/>
            <p:cNvSpPr/>
            <p:nvPr/>
          </p:nvSpPr>
          <p:spPr>
            <a:xfrm>
              <a:off x="5906835" y="4089057"/>
              <a:ext cx="17645" cy="17678"/>
            </a:xfrm>
            <a:custGeom>
              <a:avLst/>
              <a:gdLst/>
              <a:ahLst/>
              <a:cxnLst/>
              <a:rect l="l" t="t" r="r" b="b"/>
              <a:pathLst>
                <a:path w="532" h="533" extrusionOk="0">
                  <a:moveTo>
                    <a:pt x="266" y="0"/>
                  </a:moveTo>
                  <a:cubicBezTo>
                    <a:pt x="196" y="0"/>
                    <a:pt x="127" y="29"/>
                    <a:pt x="78" y="78"/>
                  </a:cubicBezTo>
                  <a:cubicBezTo>
                    <a:pt x="29" y="127"/>
                    <a:pt x="0" y="196"/>
                    <a:pt x="0" y="266"/>
                  </a:cubicBezTo>
                  <a:cubicBezTo>
                    <a:pt x="0" y="336"/>
                    <a:pt x="29" y="405"/>
                    <a:pt x="78" y="454"/>
                  </a:cubicBezTo>
                  <a:cubicBezTo>
                    <a:pt x="128" y="503"/>
                    <a:pt x="196" y="532"/>
                    <a:pt x="266" y="532"/>
                  </a:cubicBezTo>
                  <a:cubicBezTo>
                    <a:pt x="337" y="532"/>
                    <a:pt x="405" y="503"/>
                    <a:pt x="455" y="454"/>
                  </a:cubicBezTo>
                  <a:cubicBezTo>
                    <a:pt x="504" y="405"/>
                    <a:pt x="532" y="336"/>
                    <a:pt x="532" y="266"/>
                  </a:cubicBezTo>
                  <a:cubicBezTo>
                    <a:pt x="532" y="196"/>
                    <a:pt x="504" y="127"/>
                    <a:pt x="455" y="78"/>
                  </a:cubicBezTo>
                  <a:cubicBezTo>
                    <a:pt x="405" y="29"/>
                    <a:pt x="337" y="0"/>
                    <a:pt x="2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1"/>
            <p:cNvSpPr/>
            <p:nvPr/>
          </p:nvSpPr>
          <p:spPr>
            <a:xfrm>
              <a:off x="5943617" y="4089057"/>
              <a:ext cx="17678" cy="17678"/>
            </a:xfrm>
            <a:custGeom>
              <a:avLst/>
              <a:gdLst/>
              <a:ahLst/>
              <a:cxnLst/>
              <a:rect l="l" t="t" r="r" b="b"/>
              <a:pathLst>
                <a:path w="533" h="533" extrusionOk="0">
                  <a:moveTo>
                    <a:pt x="267" y="0"/>
                  </a:moveTo>
                  <a:cubicBezTo>
                    <a:pt x="197" y="0"/>
                    <a:pt x="129" y="29"/>
                    <a:pt x="79" y="78"/>
                  </a:cubicBezTo>
                  <a:cubicBezTo>
                    <a:pt x="30" y="127"/>
                    <a:pt x="1" y="196"/>
                    <a:pt x="1" y="266"/>
                  </a:cubicBezTo>
                  <a:cubicBezTo>
                    <a:pt x="1" y="336"/>
                    <a:pt x="30" y="405"/>
                    <a:pt x="79" y="454"/>
                  </a:cubicBezTo>
                  <a:cubicBezTo>
                    <a:pt x="128" y="503"/>
                    <a:pt x="197" y="532"/>
                    <a:pt x="267" y="532"/>
                  </a:cubicBezTo>
                  <a:cubicBezTo>
                    <a:pt x="338" y="532"/>
                    <a:pt x="406" y="503"/>
                    <a:pt x="456" y="454"/>
                  </a:cubicBezTo>
                  <a:cubicBezTo>
                    <a:pt x="505" y="405"/>
                    <a:pt x="533" y="336"/>
                    <a:pt x="533" y="266"/>
                  </a:cubicBezTo>
                  <a:cubicBezTo>
                    <a:pt x="533" y="196"/>
                    <a:pt x="504" y="127"/>
                    <a:pt x="456" y="78"/>
                  </a:cubicBezTo>
                  <a:cubicBezTo>
                    <a:pt x="406" y="29"/>
                    <a:pt x="337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1"/>
            <p:cNvSpPr/>
            <p:nvPr/>
          </p:nvSpPr>
          <p:spPr>
            <a:xfrm>
              <a:off x="5439405" y="4243717"/>
              <a:ext cx="521891" cy="283118"/>
            </a:xfrm>
            <a:custGeom>
              <a:avLst/>
              <a:gdLst/>
              <a:ahLst/>
              <a:cxnLst/>
              <a:rect l="l" t="t" r="r" b="b"/>
              <a:pathLst>
                <a:path w="15735" h="8536" extrusionOk="0">
                  <a:moveTo>
                    <a:pt x="9236" y="672"/>
                  </a:moveTo>
                  <a:lnTo>
                    <a:pt x="9236" y="672"/>
                  </a:lnTo>
                  <a:cubicBezTo>
                    <a:pt x="11475" y="1079"/>
                    <a:pt x="13485" y="2359"/>
                    <a:pt x="14805" y="4268"/>
                  </a:cubicBezTo>
                  <a:cubicBezTo>
                    <a:pt x="14158" y="5203"/>
                    <a:pt x="13346" y="5987"/>
                    <a:pt x="12422" y="6591"/>
                  </a:cubicBezTo>
                  <a:lnTo>
                    <a:pt x="11930" y="5982"/>
                  </a:lnTo>
                  <a:cubicBezTo>
                    <a:pt x="11877" y="5918"/>
                    <a:pt x="11800" y="5884"/>
                    <a:pt x="11723" y="5884"/>
                  </a:cubicBezTo>
                  <a:cubicBezTo>
                    <a:pt x="11664" y="5884"/>
                    <a:pt x="11605" y="5903"/>
                    <a:pt x="11556" y="5942"/>
                  </a:cubicBezTo>
                  <a:cubicBezTo>
                    <a:pt x="11441" y="6035"/>
                    <a:pt x="11424" y="6202"/>
                    <a:pt x="11516" y="6316"/>
                  </a:cubicBezTo>
                  <a:lnTo>
                    <a:pt x="11964" y="6872"/>
                  </a:lnTo>
                  <a:cubicBezTo>
                    <a:pt x="11123" y="7350"/>
                    <a:pt x="10203" y="7687"/>
                    <a:pt x="9241" y="7862"/>
                  </a:cubicBezTo>
                  <a:cubicBezTo>
                    <a:pt x="10630" y="7261"/>
                    <a:pt x="11604" y="5876"/>
                    <a:pt x="11604" y="4268"/>
                  </a:cubicBezTo>
                  <a:cubicBezTo>
                    <a:pt x="11604" y="3901"/>
                    <a:pt x="11554" y="3538"/>
                    <a:pt x="11453" y="3189"/>
                  </a:cubicBezTo>
                  <a:cubicBezTo>
                    <a:pt x="11420" y="3073"/>
                    <a:pt x="11314" y="2996"/>
                    <a:pt x="11199" y="2996"/>
                  </a:cubicBezTo>
                  <a:cubicBezTo>
                    <a:pt x="11174" y="2996"/>
                    <a:pt x="11150" y="3000"/>
                    <a:pt x="11125" y="3007"/>
                  </a:cubicBezTo>
                  <a:cubicBezTo>
                    <a:pt x="10984" y="3047"/>
                    <a:pt x="10902" y="3194"/>
                    <a:pt x="10943" y="3335"/>
                  </a:cubicBezTo>
                  <a:cubicBezTo>
                    <a:pt x="11029" y="3637"/>
                    <a:pt x="11072" y="3951"/>
                    <a:pt x="11072" y="4268"/>
                  </a:cubicBezTo>
                  <a:cubicBezTo>
                    <a:pt x="11072" y="6134"/>
                    <a:pt x="9554" y="7653"/>
                    <a:pt x="7688" y="7653"/>
                  </a:cubicBezTo>
                  <a:cubicBezTo>
                    <a:pt x="5822" y="7653"/>
                    <a:pt x="4303" y="6134"/>
                    <a:pt x="4303" y="4268"/>
                  </a:cubicBezTo>
                  <a:cubicBezTo>
                    <a:pt x="4303" y="2401"/>
                    <a:pt x="5822" y="883"/>
                    <a:pt x="7688" y="883"/>
                  </a:cubicBezTo>
                  <a:cubicBezTo>
                    <a:pt x="8634" y="883"/>
                    <a:pt x="9512" y="1264"/>
                    <a:pt x="10160" y="1956"/>
                  </a:cubicBezTo>
                  <a:cubicBezTo>
                    <a:pt x="10212" y="2011"/>
                    <a:pt x="10282" y="2039"/>
                    <a:pt x="10353" y="2039"/>
                  </a:cubicBezTo>
                  <a:cubicBezTo>
                    <a:pt x="10418" y="2039"/>
                    <a:pt x="10484" y="2016"/>
                    <a:pt x="10535" y="1968"/>
                  </a:cubicBezTo>
                  <a:cubicBezTo>
                    <a:pt x="10642" y="1867"/>
                    <a:pt x="10648" y="1699"/>
                    <a:pt x="10548" y="1592"/>
                  </a:cubicBezTo>
                  <a:cubicBezTo>
                    <a:pt x="10176" y="1195"/>
                    <a:pt x="9727" y="884"/>
                    <a:pt x="9236" y="672"/>
                  </a:cubicBezTo>
                  <a:close/>
                  <a:moveTo>
                    <a:pt x="6135" y="672"/>
                  </a:moveTo>
                  <a:lnTo>
                    <a:pt x="6135" y="672"/>
                  </a:lnTo>
                  <a:cubicBezTo>
                    <a:pt x="4746" y="1275"/>
                    <a:pt x="3771" y="2660"/>
                    <a:pt x="3771" y="4268"/>
                  </a:cubicBezTo>
                  <a:cubicBezTo>
                    <a:pt x="3771" y="5876"/>
                    <a:pt x="4746" y="7261"/>
                    <a:pt x="6135" y="7863"/>
                  </a:cubicBezTo>
                  <a:cubicBezTo>
                    <a:pt x="3898" y="7455"/>
                    <a:pt x="1889" y="6174"/>
                    <a:pt x="571" y="4268"/>
                  </a:cubicBezTo>
                  <a:cubicBezTo>
                    <a:pt x="1889" y="2361"/>
                    <a:pt x="3898" y="1081"/>
                    <a:pt x="6135" y="672"/>
                  </a:cubicBezTo>
                  <a:close/>
                  <a:moveTo>
                    <a:pt x="7687" y="1"/>
                  </a:moveTo>
                  <a:cubicBezTo>
                    <a:pt x="4657" y="1"/>
                    <a:pt x="1825" y="1496"/>
                    <a:pt x="110" y="4000"/>
                  </a:cubicBezTo>
                  <a:cubicBezTo>
                    <a:pt x="0" y="4160"/>
                    <a:pt x="0" y="4376"/>
                    <a:pt x="110" y="4537"/>
                  </a:cubicBezTo>
                  <a:cubicBezTo>
                    <a:pt x="1825" y="7041"/>
                    <a:pt x="4657" y="8536"/>
                    <a:pt x="7687" y="8536"/>
                  </a:cubicBezTo>
                  <a:cubicBezTo>
                    <a:pt x="9333" y="8536"/>
                    <a:pt x="10920" y="8094"/>
                    <a:pt x="12302" y="7291"/>
                  </a:cubicBezTo>
                  <a:lnTo>
                    <a:pt x="13047" y="8214"/>
                  </a:lnTo>
                  <a:cubicBezTo>
                    <a:pt x="13160" y="8352"/>
                    <a:pt x="13363" y="8450"/>
                    <a:pt x="13543" y="8450"/>
                  </a:cubicBezTo>
                  <a:lnTo>
                    <a:pt x="15470" y="8450"/>
                  </a:lnTo>
                  <a:cubicBezTo>
                    <a:pt x="15616" y="8450"/>
                    <a:pt x="15735" y="8331"/>
                    <a:pt x="15735" y="8184"/>
                  </a:cubicBezTo>
                  <a:cubicBezTo>
                    <a:pt x="15735" y="8037"/>
                    <a:pt x="15616" y="7918"/>
                    <a:pt x="15469" y="7918"/>
                  </a:cubicBezTo>
                  <a:lnTo>
                    <a:pt x="13544" y="7918"/>
                  </a:lnTo>
                  <a:cubicBezTo>
                    <a:pt x="13522" y="7916"/>
                    <a:pt x="13475" y="7894"/>
                    <a:pt x="13461" y="7879"/>
                  </a:cubicBezTo>
                  <a:lnTo>
                    <a:pt x="12757" y="7007"/>
                  </a:lnTo>
                  <a:cubicBezTo>
                    <a:pt x="13731" y="6362"/>
                    <a:pt x="14586" y="5529"/>
                    <a:pt x="15265" y="4536"/>
                  </a:cubicBezTo>
                  <a:cubicBezTo>
                    <a:pt x="15376" y="4374"/>
                    <a:pt x="15376" y="4162"/>
                    <a:pt x="15265" y="4000"/>
                  </a:cubicBezTo>
                  <a:cubicBezTo>
                    <a:pt x="13551" y="1496"/>
                    <a:pt x="10718" y="1"/>
                    <a:pt x="7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1"/>
            <p:cNvSpPr/>
            <p:nvPr/>
          </p:nvSpPr>
          <p:spPr>
            <a:xfrm>
              <a:off x="5873866" y="4532341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0"/>
                  </a:moveTo>
                  <a:cubicBezTo>
                    <a:pt x="119" y="0"/>
                    <a:pt x="0" y="119"/>
                    <a:pt x="0" y="266"/>
                  </a:cubicBezTo>
                  <a:cubicBezTo>
                    <a:pt x="0" y="413"/>
                    <a:pt x="119" y="532"/>
                    <a:pt x="266" y="532"/>
                  </a:cubicBezTo>
                  <a:lnTo>
                    <a:pt x="2370" y="532"/>
                  </a:lnTo>
                  <a:cubicBezTo>
                    <a:pt x="2517" y="532"/>
                    <a:pt x="2636" y="413"/>
                    <a:pt x="2636" y="266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1"/>
            <p:cNvSpPr/>
            <p:nvPr/>
          </p:nvSpPr>
          <p:spPr>
            <a:xfrm>
              <a:off x="5873866" y="4558377"/>
              <a:ext cx="87430" cy="17678"/>
            </a:xfrm>
            <a:custGeom>
              <a:avLst/>
              <a:gdLst/>
              <a:ahLst/>
              <a:cxnLst/>
              <a:rect l="l" t="t" r="r" b="b"/>
              <a:pathLst>
                <a:path w="2636" h="533" extrusionOk="0">
                  <a:moveTo>
                    <a:pt x="266" y="1"/>
                  </a:moveTo>
                  <a:cubicBezTo>
                    <a:pt x="119" y="1"/>
                    <a:pt x="0" y="120"/>
                    <a:pt x="0" y="267"/>
                  </a:cubicBezTo>
                  <a:cubicBezTo>
                    <a:pt x="0" y="413"/>
                    <a:pt x="119" y="533"/>
                    <a:pt x="266" y="533"/>
                  </a:cubicBezTo>
                  <a:lnTo>
                    <a:pt x="2370" y="533"/>
                  </a:lnTo>
                  <a:cubicBezTo>
                    <a:pt x="2517" y="533"/>
                    <a:pt x="2636" y="413"/>
                    <a:pt x="2636" y="267"/>
                  </a:cubicBezTo>
                  <a:cubicBezTo>
                    <a:pt x="2636" y="120"/>
                    <a:pt x="2517" y="1"/>
                    <a:pt x="2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1"/>
            <p:cNvSpPr/>
            <p:nvPr/>
          </p:nvSpPr>
          <p:spPr>
            <a:xfrm>
              <a:off x="5873866" y="4584447"/>
              <a:ext cx="87430" cy="17645"/>
            </a:xfrm>
            <a:custGeom>
              <a:avLst/>
              <a:gdLst/>
              <a:ahLst/>
              <a:cxnLst/>
              <a:rect l="l" t="t" r="r" b="b"/>
              <a:pathLst>
                <a:path w="2636" h="532" extrusionOk="0">
                  <a:moveTo>
                    <a:pt x="266" y="0"/>
                  </a:moveTo>
                  <a:cubicBezTo>
                    <a:pt x="119" y="0"/>
                    <a:pt x="0" y="119"/>
                    <a:pt x="0" y="265"/>
                  </a:cubicBezTo>
                  <a:cubicBezTo>
                    <a:pt x="0" y="412"/>
                    <a:pt x="119" y="531"/>
                    <a:pt x="266" y="531"/>
                  </a:cubicBezTo>
                  <a:lnTo>
                    <a:pt x="2370" y="531"/>
                  </a:lnTo>
                  <a:cubicBezTo>
                    <a:pt x="2517" y="531"/>
                    <a:pt x="2636" y="412"/>
                    <a:pt x="2636" y="265"/>
                  </a:cubicBezTo>
                  <a:cubicBezTo>
                    <a:pt x="2636" y="119"/>
                    <a:pt x="2517" y="0"/>
                    <a:pt x="23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4" name="Google Shape;1754;p51"/>
          <p:cNvSpPr txBox="1"/>
          <p:nvPr/>
        </p:nvSpPr>
        <p:spPr>
          <a:xfrm>
            <a:off x="3755917" y="1776564"/>
            <a:ext cx="5126359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D1D5DB"/>
                </a:solidFill>
                <a:latin typeface="Söhne"/>
              </a:rPr>
              <a:t>F</a:t>
            </a:r>
            <a:r>
              <a:rPr lang="en-US" sz="1600" b="0" i="0" dirty="0">
                <a:solidFill>
                  <a:srgbClr val="D1D5DB"/>
                </a:solidFill>
                <a:effectLst/>
                <a:latin typeface="Söhne"/>
              </a:rPr>
              <a:t>acial </a:t>
            </a:r>
            <a:r>
              <a:rPr lang="en-US" sz="1800" b="0" i="0" dirty="0">
                <a:solidFill>
                  <a:srgbClr val="D1D5DB"/>
                </a:solidFill>
                <a:effectLst/>
                <a:latin typeface="Söhne"/>
              </a:rPr>
              <a:t>mask</a:t>
            </a:r>
            <a:r>
              <a:rPr lang="en-US" sz="1600" b="0" i="0" dirty="0">
                <a:solidFill>
                  <a:srgbClr val="D1D5DB"/>
                </a:solidFill>
                <a:effectLst/>
                <a:latin typeface="Söhne"/>
              </a:rPr>
              <a:t> detection is a meaningful computer vision project that can have a positive impact on public health.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6" name="Google Shape;1756;p51"/>
          <p:cNvSpPr txBox="1"/>
          <p:nvPr/>
        </p:nvSpPr>
        <p:spPr>
          <a:xfrm>
            <a:off x="3755671" y="2589227"/>
            <a:ext cx="5424676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D1D5DB"/>
                </a:solidFill>
                <a:latin typeface="Söhne"/>
              </a:rPr>
              <a:t>P</a:t>
            </a:r>
            <a:r>
              <a:rPr lang="en-US" sz="1600" b="0" i="0" dirty="0">
                <a:solidFill>
                  <a:srgbClr val="D1D5DB"/>
                </a:solidFill>
                <a:effectLst/>
                <a:latin typeface="Söhne"/>
              </a:rPr>
              <a:t>rovides valuable learning experiences and career development.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8" name="Google Shape;1758;p51"/>
          <p:cNvSpPr txBox="1"/>
          <p:nvPr/>
        </p:nvSpPr>
        <p:spPr>
          <a:xfrm>
            <a:off x="3755671" y="3474227"/>
            <a:ext cx="5174021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D1D5DB"/>
                </a:solidFill>
                <a:latin typeface="Söhne"/>
              </a:rPr>
              <a:t>A</a:t>
            </a:r>
            <a:r>
              <a:rPr lang="en-US" sz="1600" b="0" i="0" dirty="0">
                <a:solidFill>
                  <a:srgbClr val="D1D5DB"/>
                </a:solidFill>
                <a:effectLst/>
                <a:latin typeface="Söhne"/>
              </a:rPr>
              <a:t>ligns with real-world needs and offers a chance to apply technology for the greater good.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9" name="Google Shape;1759;p51"/>
          <p:cNvSpPr/>
          <p:nvPr/>
        </p:nvSpPr>
        <p:spPr>
          <a:xfrm rot="5400000">
            <a:off x="3053663" y="1756634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60" name="Google Shape;1760;p51"/>
          <p:cNvSpPr/>
          <p:nvPr/>
        </p:nvSpPr>
        <p:spPr>
          <a:xfrm rot="5400000">
            <a:off x="2823118" y="2579812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1" name="Google Shape;1761;p51"/>
          <p:cNvSpPr/>
          <p:nvPr/>
        </p:nvSpPr>
        <p:spPr>
          <a:xfrm rot="5400000">
            <a:off x="3070734" y="3450879"/>
            <a:ext cx="615900" cy="534000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733C9B">
              <a:alpha val="330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03" name="Google Shape;1803;p51"/>
          <p:cNvCxnSpPr>
            <a:stCxn id="1759" idx="2"/>
            <a:endCxn id="1731" idx="3"/>
          </p:cNvCxnSpPr>
          <p:nvPr/>
        </p:nvCxnSpPr>
        <p:spPr>
          <a:xfrm rot="10800000" flipV="1">
            <a:off x="862009" y="1849184"/>
            <a:ext cx="2232605" cy="26584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4" name="Google Shape;1804;p51"/>
          <p:cNvCxnSpPr>
            <a:cxnSpLocks/>
          </p:cNvCxnSpPr>
          <p:nvPr/>
        </p:nvCxnSpPr>
        <p:spPr>
          <a:xfrm rot="16200000" flipH="1">
            <a:off x="1845496" y="2626140"/>
            <a:ext cx="282705" cy="2249676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05" name="Google Shape;1805;p51"/>
          <p:cNvCxnSpPr>
            <a:cxnSpLocks/>
            <a:stCxn id="1760" idx="2"/>
            <a:endCxn id="1731" idx="5"/>
          </p:cNvCxnSpPr>
          <p:nvPr/>
        </p:nvCxnSpPr>
        <p:spPr>
          <a:xfrm rot="10800000" flipV="1">
            <a:off x="1509708" y="2672362"/>
            <a:ext cx="1354360" cy="61341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06" name="Google Shape;1806;p51"/>
          <p:cNvGrpSpPr/>
          <p:nvPr/>
        </p:nvGrpSpPr>
        <p:grpSpPr>
          <a:xfrm>
            <a:off x="7106825" y="1312225"/>
            <a:ext cx="76825" cy="76800"/>
            <a:chOff x="3104875" y="1099400"/>
            <a:chExt cx="76825" cy="76800"/>
          </a:xfrm>
        </p:grpSpPr>
        <p:sp>
          <p:nvSpPr>
            <p:cNvPr id="1807" name="Google Shape;1807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9" name="Google Shape;1809;p51"/>
          <p:cNvGrpSpPr/>
          <p:nvPr/>
        </p:nvGrpSpPr>
        <p:grpSpPr>
          <a:xfrm>
            <a:off x="1901486" y="1154595"/>
            <a:ext cx="76825" cy="76800"/>
            <a:chOff x="3104875" y="1099400"/>
            <a:chExt cx="76825" cy="76800"/>
          </a:xfrm>
        </p:grpSpPr>
        <p:sp>
          <p:nvSpPr>
            <p:cNvPr id="1810" name="Google Shape;1810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2" name="Google Shape;1812;p51"/>
          <p:cNvGrpSpPr/>
          <p:nvPr/>
        </p:nvGrpSpPr>
        <p:grpSpPr>
          <a:xfrm>
            <a:off x="4870450" y="4197150"/>
            <a:ext cx="76825" cy="76800"/>
            <a:chOff x="3104875" y="1099400"/>
            <a:chExt cx="76825" cy="76800"/>
          </a:xfrm>
        </p:grpSpPr>
        <p:sp>
          <p:nvSpPr>
            <p:cNvPr id="1813" name="Google Shape;1813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15" name="Google Shape;1815;p51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1203245">
            <a:off x="7480629" y="510985"/>
            <a:ext cx="1272639" cy="1202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6" name="Google Shape;1816;p51"/>
          <p:cNvPicPr preferRelativeResize="0"/>
          <p:nvPr/>
        </p:nvPicPr>
        <p:blipFill rotWithShape="1">
          <a:blip r:embed="rId5">
            <a:alphaModFix/>
          </a:blip>
          <a:srcRect l="18647" t="7960" r="8852" b="8336"/>
          <a:stretch/>
        </p:blipFill>
        <p:spPr>
          <a:xfrm rot="-1406513">
            <a:off x="1399635" y="4039437"/>
            <a:ext cx="1175233" cy="763227"/>
          </a:xfrm>
          <a:prstGeom prst="rect">
            <a:avLst/>
          </a:prstGeom>
          <a:noFill/>
          <a:ln>
            <a:noFill/>
          </a:ln>
        </p:spPr>
      </p:pic>
      <p:sp>
        <p:nvSpPr>
          <p:cNvPr id="1757" name="Google Shape;1757;p51"/>
          <p:cNvSpPr txBox="1"/>
          <p:nvPr/>
        </p:nvSpPr>
        <p:spPr>
          <a:xfrm>
            <a:off x="3232023" y="3474227"/>
            <a:ext cx="411959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55" name="Google Shape;1755;p51"/>
          <p:cNvSpPr txBox="1"/>
          <p:nvPr/>
        </p:nvSpPr>
        <p:spPr>
          <a:xfrm>
            <a:off x="2954171" y="2597886"/>
            <a:ext cx="443897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753" name="Google Shape;1753;p51"/>
          <p:cNvSpPr txBox="1"/>
          <p:nvPr/>
        </p:nvSpPr>
        <p:spPr>
          <a:xfrm>
            <a:off x="3218193" y="1787937"/>
            <a:ext cx="499151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100" dirty="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</a:t>
            </a:r>
            <a:endParaRPr sz="2100" dirty="0">
              <a:solidFill>
                <a:schemeClr val="dk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p40"/>
          <p:cNvSpPr txBox="1">
            <a:spLocks noGrp="1"/>
          </p:cNvSpPr>
          <p:nvPr>
            <p:ph type="title" idx="2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386" name="Google Shape;1386;p40"/>
          <p:cNvSpPr txBox="1">
            <a:spLocks noGrp="1"/>
          </p:cNvSpPr>
          <p:nvPr>
            <p:ph type="subTitle" idx="1"/>
          </p:nvPr>
        </p:nvSpPr>
        <p:spPr>
          <a:xfrm>
            <a:off x="720000" y="3272250"/>
            <a:ext cx="6463464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ARE THE REAL LIFE APPLICATIONS OF THIS MODEL?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387" name="Google Shape;1387;p40"/>
          <p:cNvPicPr preferRelativeResize="0"/>
          <p:nvPr/>
        </p:nvPicPr>
        <p:blipFill rotWithShape="1">
          <a:blip r:embed="rId3">
            <a:alphaModFix/>
          </a:blip>
          <a:srcRect l="24331" t="5721" r="23342" b="459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8" name="Google Shape;1388;p40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6447085" y="3651951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9" name="Google Shape;1389;p40"/>
          <p:cNvPicPr preferRelativeResize="0"/>
          <p:nvPr/>
        </p:nvPicPr>
        <p:blipFill rotWithShape="1">
          <a:blip r:embed="rId5">
            <a:alphaModFix/>
          </a:blip>
          <a:srcRect l="25537" t="7152" r="23467" b="5838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0" name="Google Shape;1390;p40"/>
          <p:cNvPicPr preferRelativeResize="0"/>
          <p:nvPr/>
        </p:nvPicPr>
        <p:blipFill rotWithShape="1">
          <a:blip r:embed="rId6">
            <a:alphaModFix/>
          </a:blip>
          <a:srcRect l="15236" r="10474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1" name="Google Shape;1391;p40"/>
          <p:cNvSpPr txBox="1">
            <a:spLocks noGrp="1"/>
          </p:cNvSpPr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APPLICATIONS?</a:t>
            </a:r>
            <a:endParaRPr dirty="0"/>
          </a:p>
        </p:txBody>
      </p:sp>
      <p:grpSp>
        <p:nvGrpSpPr>
          <p:cNvPr id="1392" name="Google Shape;1392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3" name="Google Shape;1393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5" name="Google Shape;1395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96" name="Google Shape;1396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8" name="Google Shape;1398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99" name="Google Shape;1399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1" name="Google Shape;1401;p40"/>
          <p:cNvPicPr preferRelativeResize="0"/>
          <p:nvPr/>
        </p:nvPicPr>
        <p:blipFill rotWithShape="1">
          <a:blip r:embed="rId7">
            <a:alphaModFix/>
          </a:blip>
          <a:srcRect l="22009" r="18455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7936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4" name="Google Shape;1544;p44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1220421">
            <a:off x="5162951" y="3775835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525" name="Google Shape;1525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Few of them are..</a:t>
            </a:r>
            <a:endParaRPr dirty="0"/>
          </a:p>
        </p:txBody>
      </p:sp>
      <p:sp>
        <p:nvSpPr>
          <p:cNvPr id="1526" name="Google Shape;1526;p44"/>
          <p:cNvSpPr txBox="1">
            <a:spLocks noGrp="1"/>
          </p:cNvSpPr>
          <p:nvPr>
            <p:ph type="subTitle" idx="7"/>
          </p:nvPr>
        </p:nvSpPr>
        <p:spPr>
          <a:xfrm>
            <a:off x="5233788" y="1533602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WORKPLACES</a:t>
            </a:r>
          </a:p>
        </p:txBody>
      </p:sp>
      <p:sp>
        <p:nvSpPr>
          <p:cNvPr id="1528" name="Google Shape;1528;p44"/>
          <p:cNvSpPr txBox="1">
            <a:spLocks noGrp="1"/>
          </p:cNvSpPr>
          <p:nvPr>
            <p:ph type="subTitle" idx="5"/>
          </p:nvPr>
        </p:nvSpPr>
        <p:spPr>
          <a:xfrm>
            <a:off x="209227" y="1747575"/>
            <a:ext cx="4141098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i="0" dirty="0">
                <a:effectLst/>
                <a:latin typeface="Montserrat Black" panose="00000A00000000000000" pitchFamily="2" charset="0"/>
              </a:rPr>
              <a:t>PUBLIC SPACES AND TRANSPORTATION</a:t>
            </a:r>
            <a:endParaRPr lang="en-IN" dirty="0">
              <a:latin typeface="Montserrat Black" panose="00000A00000000000000" pitchFamily="2" charset="0"/>
            </a:endParaRPr>
          </a:p>
        </p:txBody>
      </p:sp>
      <p:sp>
        <p:nvSpPr>
          <p:cNvPr id="1529" name="Google Shape;1529;p44"/>
          <p:cNvSpPr txBox="1">
            <a:spLocks noGrp="1"/>
          </p:cNvSpPr>
          <p:nvPr>
            <p:ph type="subTitle" idx="1"/>
          </p:nvPr>
        </p:nvSpPr>
        <p:spPr>
          <a:xfrm>
            <a:off x="357128" y="2192319"/>
            <a:ext cx="4230341" cy="22789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/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Airports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Monitoring mask compliance among passengers and airport staff.</a:t>
            </a:r>
          </a:p>
          <a:p>
            <a:pPr marL="139700" indent="0" algn="l"/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39700" indent="0" algn="l"/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Train and Bus Stations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Ensuring passengers wear masks while using public transportation.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0" name="Google Shape;1530;p44"/>
          <p:cNvSpPr txBox="1">
            <a:spLocks noGrp="1"/>
          </p:cNvSpPr>
          <p:nvPr>
            <p:ph type="subTitle" idx="2"/>
          </p:nvPr>
        </p:nvSpPr>
        <p:spPr>
          <a:xfrm>
            <a:off x="4793677" y="2191112"/>
            <a:ext cx="4230340" cy="15021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/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Offices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Monitoring mask compliance in office spaces.</a:t>
            </a:r>
          </a:p>
          <a:p>
            <a:pPr marL="139700" indent="0" algn="l"/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39700" indent="0" algn="l"/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Factories and Manufacturing Plants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Ensuring workers wear masks for safety.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34" name="Google Shape;1534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5" name="Google Shape;1535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" name="Google Shape;1537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8" name="Google Shape;1538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0" name="Google Shape;1540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1" name="Google Shape;1541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3" name="Google Shape;1543;p44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5166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4" name="Google Shape;1544;p44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 rot="1220421">
            <a:off x="4003455" y="3981556"/>
            <a:ext cx="1358681" cy="1244886"/>
          </a:xfrm>
          <a:prstGeom prst="rect">
            <a:avLst/>
          </a:prstGeom>
          <a:noFill/>
          <a:ln>
            <a:noFill/>
          </a:ln>
        </p:spPr>
      </p:pic>
      <p:sp>
        <p:nvSpPr>
          <p:cNvPr id="1525" name="Google Shape;1525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Few of them are..</a:t>
            </a:r>
            <a:endParaRPr dirty="0"/>
          </a:p>
        </p:txBody>
      </p:sp>
      <p:sp>
        <p:nvSpPr>
          <p:cNvPr id="1526" name="Google Shape;1526;p44"/>
          <p:cNvSpPr txBox="1">
            <a:spLocks noGrp="1"/>
          </p:cNvSpPr>
          <p:nvPr>
            <p:ph type="subTitle" idx="7"/>
          </p:nvPr>
        </p:nvSpPr>
        <p:spPr>
          <a:xfrm>
            <a:off x="5233788" y="1533602"/>
            <a:ext cx="2996942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SECURITY AND ACCESS CONTROL</a:t>
            </a:r>
          </a:p>
        </p:txBody>
      </p:sp>
      <p:sp>
        <p:nvSpPr>
          <p:cNvPr id="1528" name="Google Shape;1528;p44"/>
          <p:cNvSpPr txBox="1">
            <a:spLocks noGrp="1"/>
          </p:cNvSpPr>
          <p:nvPr>
            <p:ph type="subTitle" idx="5"/>
          </p:nvPr>
        </p:nvSpPr>
        <p:spPr>
          <a:xfrm>
            <a:off x="430902" y="1551856"/>
            <a:ext cx="4141098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Montserrat Black" panose="00000A00000000000000" pitchFamily="2" charset="0"/>
              </a:rPr>
              <a:t>HEALTHCARE FACILITIES</a:t>
            </a:r>
          </a:p>
        </p:txBody>
      </p:sp>
      <p:sp>
        <p:nvSpPr>
          <p:cNvPr id="1529" name="Google Shape;1529;p44"/>
          <p:cNvSpPr txBox="1">
            <a:spLocks noGrp="1"/>
          </p:cNvSpPr>
          <p:nvPr>
            <p:ph type="subTitle" idx="1"/>
          </p:nvPr>
        </p:nvSpPr>
        <p:spPr>
          <a:xfrm>
            <a:off x="357128" y="2192319"/>
            <a:ext cx="4230341" cy="227894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/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Hospitals and Clinics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Verifying that healthcare workers and visitors wear masks for infection control.</a:t>
            </a:r>
          </a:p>
          <a:p>
            <a:pPr marL="139700" indent="0" algn="l"/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39700" indent="0" algn="l"/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Nursing Homes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Ensuring mask usage among residents, staff, and visitors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0" name="Google Shape;1530;p44"/>
          <p:cNvSpPr txBox="1">
            <a:spLocks noGrp="1"/>
          </p:cNvSpPr>
          <p:nvPr>
            <p:ph type="subTitle" idx="2"/>
          </p:nvPr>
        </p:nvSpPr>
        <p:spPr>
          <a:xfrm>
            <a:off x="4793677" y="2191111"/>
            <a:ext cx="4230340" cy="21561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/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Secure Facilities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Integrating mask detection with access control systems for secure entry.</a:t>
            </a:r>
          </a:p>
          <a:p>
            <a:pPr marL="139700" indent="0" algn="l"/>
            <a:endParaRPr lang="en-US" sz="2000" b="0" i="0" dirty="0">
              <a:solidFill>
                <a:srgbClr val="D1D5DB"/>
              </a:solidFill>
              <a:effectLst/>
              <a:latin typeface="Söhne"/>
            </a:endParaRPr>
          </a:p>
          <a:p>
            <a:pPr marL="139700" indent="0" algn="l"/>
            <a:r>
              <a:rPr lang="en-US" sz="2000" b="1" i="0" dirty="0">
                <a:solidFill>
                  <a:srgbClr val="D1D5DB"/>
                </a:solidFill>
                <a:effectLst/>
                <a:latin typeface="Söhne"/>
              </a:rPr>
              <a:t>Government Buildings</a:t>
            </a:r>
            <a:r>
              <a:rPr lang="en-US" sz="2000" b="0" i="0" dirty="0">
                <a:solidFill>
                  <a:srgbClr val="D1D5DB"/>
                </a:solidFill>
                <a:effectLst/>
                <a:latin typeface="Söhne"/>
              </a:rPr>
              <a:t>: Verifying mask usage at government facilities.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34" name="Google Shape;1534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5" name="Google Shape;1535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" name="Google Shape;1537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8" name="Google Shape;1538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0" name="Google Shape;1540;p44"/>
          <p:cNvGrpSpPr/>
          <p:nvPr/>
        </p:nvGrpSpPr>
        <p:grpSpPr>
          <a:xfrm>
            <a:off x="8424000" y="3037975"/>
            <a:ext cx="76825" cy="76800"/>
            <a:chOff x="3104875" y="1099400"/>
            <a:chExt cx="76825" cy="76800"/>
          </a:xfrm>
        </p:grpSpPr>
        <p:sp>
          <p:nvSpPr>
            <p:cNvPr id="1541" name="Google Shape;1541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3" name="Google Shape;1543;p44"/>
          <p:cNvPicPr preferRelativeResize="0"/>
          <p:nvPr/>
        </p:nvPicPr>
        <p:blipFill rotWithShape="1">
          <a:blip r:embed="rId4">
            <a:alphaModFix/>
          </a:blip>
          <a:srcRect l="22009" r="18455"/>
          <a:stretch/>
        </p:blipFill>
        <p:spPr>
          <a:xfrm rot="-1020103">
            <a:off x="7502689" y="621386"/>
            <a:ext cx="652201" cy="6162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0047689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467</Words>
  <Application>Microsoft Office PowerPoint</Application>
  <PresentationFormat>On-screen Show (16:9)</PresentationFormat>
  <Paragraphs>89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HP Simplified Hans Light</vt:lpstr>
      <vt:lpstr>Montserrat</vt:lpstr>
      <vt:lpstr>Arial</vt:lpstr>
      <vt:lpstr>Tahoma</vt:lpstr>
      <vt:lpstr>Montserrat Black</vt:lpstr>
      <vt:lpstr>Bebas Neue</vt:lpstr>
      <vt:lpstr>Anaheim</vt:lpstr>
      <vt:lpstr>Söhne</vt:lpstr>
      <vt:lpstr>Nunito Light</vt:lpstr>
      <vt:lpstr>Artificial Intelligence (AI) Technology Consulting by Slidesgo</vt:lpstr>
      <vt:lpstr>FACIAL MASK  DETECTION COMPUTER VISION</vt:lpstr>
      <vt:lpstr>TABLE OF CONTENTS</vt:lpstr>
      <vt:lpstr>01</vt:lpstr>
      <vt:lpstr>MASK DETECTION</vt:lpstr>
      <vt:lpstr>02</vt:lpstr>
      <vt:lpstr>Because..</vt:lpstr>
      <vt:lpstr>03</vt:lpstr>
      <vt:lpstr>Few of them are..</vt:lpstr>
      <vt:lpstr>Few of them are..</vt:lpstr>
      <vt:lpstr>04</vt:lpstr>
      <vt:lpstr>WHAT ARE WE WORKING ON?</vt:lpstr>
      <vt:lpstr>05</vt:lpstr>
      <vt:lpstr>Proper Mask Fit Detection</vt:lpstr>
      <vt:lpstr>Privacy Preservation</vt:lpstr>
      <vt:lpstr>Dynamic Updates</vt:lpstr>
      <vt:lpstr>Human Pose Estimation</vt:lpstr>
      <vt:lpstr>ANY  QUESTIONS?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MASK  DETECTION COMPUTER VISION</dc:title>
  <cp:lastModifiedBy>PRERANA NAIK</cp:lastModifiedBy>
  <cp:revision>1</cp:revision>
  <dcterms:modified xsi:type="dcterms:W3CDTF">2023-10-06T18:28:48Z</dcterms:modified>
</cp:coreProperties>
</file>